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heme/theme2.xml" ContentType="application/vnd.openxmlformats-officedocument.theme+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68.xml" ContentType="application/vnd.openxmlformats-officedocument.presentationml.tags+xml"/>
  <Override PartName="/ppt/notesSlides/notesSlide3.xml" ContentType="application/vnd.openxmlformats-officedocument.presentationml.notesSlide+xml"/>
  <Override PartName="/ppt/tags/tag69.xml" ContentType="application/vnd.openxmlformats-officedocument.presentationml.tags+xml"/>
  <Override PartName="/ppt/notesSlides/notesSlide4.xml" ContentType="application/vnd.openxmlformats-officedocument.presentationml.notesSlide+xml"/>
  <Override PartName="/ppt/tags/tag70.xml" ContentType="application/vnd.openxmlformats-officedocument.presentationml.tags+xml"/>
  <Override PartName="/ppt/notesSlides/notesSlide5.xml" ContentType="application/vnd.openxmlformats-officedocument.presentationml.notesSlide+xml"/>
  <Override PartName="/ppt/tags/tag71.xml" ContentType="application/vnd.openxmlformats-officedocument.presentationml.tags+xml"/>
  <Override PartName="/ppt/notesSlides/notesSlide6.xml" ContentType="application/vnd.openxmlformats-officedocument.presentationml.notesSlide+xml"/>
  <Override PartName="/ppt/tags/tag72.xml" ContentType="application/vnd.openxmlformats-officedocument.presentationml.tags+xml"/>
  <Override PartName="/ppt/notesSlides/notesSlide7.xml" ContentType="application/vnd.openxmlformats-officedocument.presentationml.notesSlide+xml"/>
  <Override PartName="/ppt/tags/tag73.xml" ContentType="application/vnd.openxmlformats-officedocument.presentationml.tags+xml"/>
  <Override PartName="/ppt/notesSlides/notesSlide8.xml" ContentType="application/vnd.openxmlformats-officedocument.presentationml.notesSlide+xml"/>
  <Override PartName="/ppt/tags/tag74.xml" ContentType="application/vnd.openxmlformats-officedocument.presentationml.tags+xml"/>
  <Override PartName="/ppt/notesSlides/notesSlide9.xml" ContentType="application/vnd.openxmlformats-officedocument.presentationml.notesSlide+xml"/>
  <Override PartName="/ppt/tags/tag75.xml" ContentType="application/vnd.openxmlformats-officedocument.presentationml.tags+xml"/>
  <Override PartName="/ppt/notesSlides/notesSlide10.xml" ContentType="application/vnd.openxmlformats-officedocument.presentationml.notesSlide+xml"/>
  <Override PartName="/ppt/tags/tag76.xml" ContentType="application/vnd.openxmlformats-officedocument.presentationml.tags+xml"/>
  <Override PartName="/ppt/notesSlides/notesSlide11.xml" ContentType="application/vnd.openxmlformats-officedocument.presentationml.notesSlide+xml"/>
  <Override PartName="/ppt/tags/tag77.xml" ContentType="application/vnd.openxmlformats-officedocument.presentationml.tags+xml"/>
  <Override PartName="/ppt/notesSlides/notesSlide12.xml" ContentType="application/vnd.openxmlformats-officedocument.presentationml.notesSlide+xml"/>
  <Override PartName="/ppt/tags/tag78.xml" ContentType="application/vnd.openxmlformats-officedocument.presentationml.tags+xml"/>
  <Override PartName="/ppt/notesSlides/notesSlide13.xml" ContentType="application/vnd.openxmlformats-officedocument.presentationml.notesSlide+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6"/>
  </p:notesMasterIdLst>
  <p:sldIdLst>
    <p:sldId id="256" r:id="rId2"/>
    <p:sldId id="329" r:id="rId3"/>
    <p:sldId id="319" r:id="rId4"/>
    <p:sldId id="336" r:id="rId5"/>
    <p:sldId id="335" r:id="rId6"/>
    <p:sldId id="331" r:id="rId7"/>
    <p:sldId id="332" r:id="rId8"/>
    <p:sldId id="333" r:id="rId9"/>
    <p:sldId id="334" r:id="rId10"/>
    <p:sldId id="330" r:id="rId11"/>
    <p:sldId id="339" r:id="rId12"/>
    <p:sldId id="338" r:id="rId13"/>
    <p:sldId id="340" r:id="rId14"/>
    <p:sldId id="294" r:id="rId15"/>
  </p:sldIdLst>
  <p:sldSz cx="12192000" cy="6858000"/>
  <p:notesSz cx="6858000" cy="9144000"/>
  <p:custDataLst>
    <p:tags r:id="rId17"/>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59"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049C9"/>
    <a:srgbClr val="B6C7EA"/>
    <a:srgbClr val="7AA0F7"/>
    <a:srgbClr val="80A5F0"/>
    <a:srgbClr val="FFFFFF"/>
    <a:srgbClr val="403CCF"/>
    <a:srgbClr val="AAA5E7"/>
    <a:srgbClr val="4F4F63"/>
    <a:srgbClr val="5F3779"/>
    <a:srgbClr val="EAE8F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778" autoAdjust="0"/>
    <p:restoredTop sz="84832" autoAdjust="0"/>
  </p:normalViewPr>
  <p:slideViewPr>
    <p:cSldViewPr snapToGrid="0" showGuides="1">
      <p:cViewPr varScale="1">
        <p:scale>
          <a:sx n="57" d="100"/>
          <a:sy n="57" d="100"/>
        </p:scale>
        <p:origin x="1064" y="36"/>
      </p:cViewPr>
      <p:guideLst>
        <p:guide orient="horz" pos="2159"/>
        <p:guide pos="3840"/>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gs" Target="tags/tag1.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2024/11/26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上一节课已经教了大家如何快速搭建自己的天玄链。接下来这门课会教大家如何基于天玄链开发和部署智能合约应用。</a:t>
            </a:r>
          </a:p>
        </p:txBody>
      </p:sp>
      <p:sp>
        <p:nvSpPr>
          <p:cNvPr id="4" name="灯片编号占位符 3"/>
          <p:cNvSpPr>
            <a:spLocks noGrp="1"/>
          </p:cNvSpPr>
          <p:nvPr>
            <p:ph type="sldNum" sz="quarter" idx="10"/>
          </p:nvPr>
        </p:nvSpPr>
        <p:spPr/>
        <p:txBody>
          <a:bodyPr/>
          <a:lstStyle/>
          <a:p>
            <a:fld id="{A6837353-30EB-4A48-80EB-173D804AEFBD}"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5EC90D-E3CC-DC84-DB6D-6DC499BE84D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8ED75EF-C58D-5830-4CD0-EA07AF273976}"/>
              </a:ext>
            </a:extLst>
          </p:cNvPr>
          <p:cNvSpPr>
            <a:spLocks noGrp="1" noRot="1" noChangeAspect="1"/>
          </p:cNvSpPr>
          <p:nvPr>
            <p:ph type="sldImg" idx="2"/>
          </p:nvPr>
        </p:nvSpPr>
        <p:spPr/>
      </p:sp>
      <p:sp>
        <p:nvSpPr>
          <p:cNvPr id="3" name="文本占位符 2">
            <a:extLst>
              <a:ext uri="{FF2B5EF4-FFF2-40B4-BE49-F238E27FC236}">
                <a16:creationId xmlns:a16="http://schemas.microsoft.com/office/drawing/2014/main" id="{8ECD44DB-1A98-3454-DDD3-E7F237040805}"/>
              </a:ext>
            </a:extLst>
          </p:cNvPr>
          <p:cNvSpPr>
            <a:spLocks noGrp="1"/>
          </p:cNvSpPr>
          <p:nvPr>
            <p:ph type="body" idx="3"/>
          </p:nvPr>
        </p:nvSpPr>
        <p:spPr/>
        <p:txBody>
          <a:bodyPr/>
          <a:lstStyle/>
          <a:p>
            <a:pPr indent="0">
              <a:buFont typeface="Arial" panose="020B0604020202020204" pitchFamily="34" charset="0"/>
              <a:buNone/>
            </a:pPr>
            <a:endParaRPr lang="zh-CN" altLang="en-US" dirty="0"/>
          </a:p>
        </p:txBody>
      </p:sp>
    </p:spTree>
    <p:extLst>
      <p:ext uri="{BB962C8B-B14F-4D97-AF65-F5344CB8AC3E}">
        <p14:creationId xmlns:p14="http://schemas.microsoft.com/office/powerpoint/2010/main" val="12186999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2B591B-8D30-400F-3785-0A862415998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3482AA4-2B6E-95FB-C627-A617C2A800DB}"/>
              </a:ext>
            </a:extLst>
          </p:cNvPr>
          <p:cNvSpPr>
            <a:spLocks noGrp="1" noRot="1" noChangeAspect="1"/>
          </p:cNvSpPr>
          <p:nvPr>
            <p:ph type="sldImg" idx="2"/>
          </p:nvPr>
        </p:nvSpPr>
        <p:spPr/>
      </p:sp>
      <p:sp>
        <p:nvSpPr>
          <p:cNvPr id="3" name="文本占位符 2">
            <a:extLst>
              <a:ext uri="{FF2B5EF4-FFF2-40B4-BE49-F238E27FC236}">
                <a16:creationId xmlns:a16="http://schemas.microsoft.com/office/drawing/2014/main" id="{4668A977-72F9-82CF-605D-9390880F3A6A}"/>
              </a:ext>
            </a:extLst>
          </p:cNvPr>
          <p:cNvSpPr>
            <a:spLocks noGrp="1"/>
          </p:cNvSpPr>
          <p:nvPr>
            <p:ph type="body" idx="3"/>
          </p:nvPr>
        </p:nvSpPr>
        <p:spPr/>
        <p:txBody>
          <a:bodyPr/>
          <a:lstStyle/>
          <a:p>
            <a:pPr indent="0">
              <a:buFont typeface="Arial" panose="020B0604020202020204" pitchFamily="34" charset="0"/>
              <a:buNone/>
            </a:pPr>
            <a:endParaRPr lang="zh-CN" altLang="en-US" dirty="0"/>
          </a:p>
        </p:txBody>
      </p:sp>
    </p:spTree>
    <p:extLst>
      <p:ext uri="{BB962C8B-B14F-4D97-AF65-F5344CB8AC3E}">
        <p14:creationId xmlns:p14="http://schemas.microsoft.com/office/powerpoint/2010/main" val="34265636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991D80-FB67-9CF1-D841-8C03874776D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1C45832-89E5-A9D5-8A0D-7814966BBABC}"/>
              </a:ext>
            </a:extLst>
          </p:cNvPr>
          <p:cNvSpPr>
            <a:spLocks noGrp="1" noRot="1" noChangeAspect="1"/>
          </p:cNvSpPr>
          <p:nvPr>
            <p:ph type="sldImg" idx="2"/>
          </p:nvPr>
        </p:nvSpPr>
        <p:spPr/>
      </p:sp>
      <p:sp>
        <p:nvSpPr>
          <p:cNvPr id="3" name="文本占位符 2">
            <a:extLst>
              <a:ext uri="{FF2B5EF4-FFF2-40B4-BE49-F238E27FC236}">
                <a16:creationId xmlns:a16="http://schemas.microsoft.com/office/drawing/2014/main" id="{76AEFB9A-A175-73BC-E1FD-A0E3AAB52AC9}"/>
              </a:ext>
            </a:extLst>
          </p:cNvPr>
          <p:cNvSpPr>
            <a:spLocks noGrp="1"/>
          </p:cNvSpPr>
          <p:nvPr>
            <p:ph type="body" idx="3"/>
          </p:nvPr>
        </p:nvSpPr>
        <p:spPr/>
        <p:txBody>
          <a:bodyPr/>
          <a:lstStyle/>
          <a:p>
            <a:pPr indent="0">
              <a:buFont typeface="Arial" panose="020B0604020202020204" pitchFamily="34" charset="0"/>
              <a:buNone/>
            </a:pPr>
            <a:endParaRPr lang="zh-CN" altLang="en-US" dirty="0"/>
          </a:p>
        </p:txBody>
      </p:sp>
    </p:spTree>
    <p:extLst>
      <p:ext uri="{BB962C8B-B14F-4D97-AF65-F5344CB8AC3E}">
        <p14:creationId xmlns:p14="http://schemas.microsoft.com/office/powerpoint/2010/main" val="9803219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7BBF01-414E-4567-D602-64DC33A986B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CD929E0-A5CE-0409-A305-49357C9C65CE}"/>
              </a:ext>
            </a:extLst>
          </p:cNvPr>
          <p:cNvSpPr>
            <a:spLocks noGrp="1" noRot="1" noChangeAspect="1"/>
          </p:cNvSpPr>
          <p:nvPr>
            <p:ph type="sldImg" idx="2"/>
          </p:nvPr>
        </p:nvSpPr>
        <p:spPr/>
      </p:sp>
      <p:sp>
        <p:nvSpPr>
          <p:cNvPr id="3" name="文本占位符 2">
            <a:extLst>
              <a:ext uri="{FF2B5EF4-FFF2-40B4-BE49-F238E27FC236}">
                <a16:creationId xmlns:a16="http://schemas.microsoft.com/office/drawing/2014/main" id="{46BF6EDC-1264-B58F-7B9F-AF175C689CB6}"/>
              </a:ext>
            </a:extLst>
          </p:cNvPr>
          <p:cNvSpPr>
            <a:spLocks noGrp="1"/>
          </p:cNvSpPr>
          <p:nvPr>
            <p:ph type="body" idx="3"/>
          </p:nvPr>
        </p:nvSpPr>
        <p:spPr/>
        <p:txBody>
          <a:bodyPr/>
          <a:lstStyle/>
          <a:p>
            <a:pPr indent="0">
              <a:buFont typeface="Arial" panose="020B0604020202020204" pitchFamily="34" charset="0"/>
              <a:buNone/>
            </a:pPr>
            <a:endParaRPr lang="zh-CN" altLang="en-US" dirty="0"/>
          </a:p>
        </p:txBody>
      </p:sp>
    </p:spTree>
    <p:extLst>
      <p:ext uri="{BB962C8B-B14F-4D97-AF65-F5344CB8AC3E}">
        <p14:creationId xmlns:p14="http://schemas.microsoft.com/office/powerpoint/2010/main" val="777320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6F2B05-9BF9-CC15-E7C2-EB3322286BC4}"/>
            </a:ext>
          </a:extLst>
        </p:cNvPr>
        <p:cNvGrpSpPr/>
        <p:nvPr/>
      </p:nvGrpSpPr>
      <p:grpSpPr bwMode="auto">
        <a:xfrm>
          <a:off x="0" y="0"/>
          <a:ext cx="0" cy="0"/>
          <a:chOff x="0" y="0"/>
          <a:chExt cx="0" cy="0"/>
        </a:xfrm>
      </p:grpSpPr>
      <p:sp>
        <p:nvSpPr>
          <p:cNvPr id="4" name="幻灯片图像占位符 1">
            <a:extLst>
              <a:ext uri="{FF2B5EF4-FFF2-40B4-BE49-F238E27FC236}">
                <a16:creationId xmlns:a16="http://schemas.microsoft.com/office/drawing/2014/main" id="{576349DD-26C5-5822-7925-C8E807BA1F3B}"/>
              </a:ext>
            </a:extLst>
          </p:cNvPr>
          <p:cNvSpPr>
            <a:spLocks noGrp="1" noRot="1" noChangeAspect="1"/>
          </p:cNvSpPr>
          <p:nvPr>
            <p:ph type="sldImg"/>
          </p:nvPr>
        </p:nvSpPr>
        <p:spPr bwMode="auto"/>
      </p:sp>
      <p:sp>
        <p:nvSpPr>
          <p:cNvPr id="5" name="备注占位符 2">
            <a:extLst>
              <a:ext uri="{FF2B5EF4-FFF2-40B4-BE49-F238E27FC236}">
                <a16:creationId xmlns:a16="http://schemas.microsoft.com/office/drawing/2014/main" id="{7B77BCFC-3BD7-4B58-4EBA-6D4D1324D6DF}"/>
              </a:ext>
            </a:extLst>
          </p:cNvPr>
          <p:cNvSpPr>
            <a:spLocks noGrp="1"/>
          </p:cNvSpPr>
          <p:nvPr>
            <p:ph type="body" idx="1"/>
          </p:nvPr>
        </p:nvSpPr>
        <p:spPr bwMode="auto"/>
        <p:txBody>
          <a:bodyPr/>
          <a:lstStyle/>
          <a:p>
            <a:pPr>
              <a:defRPr/>
            </a:pPr>
            <a:endParaRPr lang="en-US" dirty="0"/>
          </a:p>
        </p:txBody>
      </p:sp>
      <p:sp>
        <p:nvSpPr>
          <p:cNvPr id="6" name="灯片编号占位符 3">
            <a:extLst>
              <a:ext uri="{FF2B5EF4-FFF2-40B4-BE49-F238E27FC236}">
                <a16:creationId xmlns:a16="http://schemas.microsoft.com/office/drawing/2014/main" id="{5C13ABA0-2331-96BE-D7E6-977B1374B2AC}"/>
              </a:ext>
            </a:extLst>
          </p:cNvPr>
          <p:cNvSpPr>
            <a:spLocks noGrp="1"/>
          </p:cNvSpPr>
          <p:nvPr>
            <p:ph type="sldNum" sz="quarter" idx="10"/>
          </p:nvPr>
        </p:nvSpPr>
        <p:spPr bwMode="auto"/>
        <p:txBody>
          <a:bodyPr/>
          <a:lstStyle/>
          <a:p>
            <a:pPr>
              <a:defRPr/>
            </a:pPr>
            <a:fld id="{A6837353-30EB-4A48-80EB-173D804AEFBD}" type="slidenum">
              <a:rPr lang="en-US" altLang="zh-CN"/>
              <a:t>2</a:t>
            </a:fld>
            <a:endParaRPr lang="zh-CN"/>
          </a:p>
        </p:txBody>
      </p:sp>
    </p:spTree>
    <p:extLst>
      <p:ext uri="{BB962C8B-B14F-4D97-AF65-F5344CB8AC3E}">
        <p14:creationId xmlns:p14="http://schemas.microsoft.com/office/powerpoint/2010/main" val="27887829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indent="0">
              <a:buFont typeface="Arial" panose="020B0604020202020204" pitchFamily="34" charset="0"/>
              <a:buNone/>
            </a:pPr>
            <a:endParaRPr lang="zh-CN" alt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8CCA82-48C1-F9B5-8D31-4ECE7B9F89AD}"/>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5950C59-A0B3-10CE-E3F1-94BE675C9CFA}"/>
              </a:ext>
            </a:extLst>
          </p:cNvPr>
          <p:cNvSpPr>
            <a:spLocks noGrp="1" noRot="1" noChangeAspect="1"/>
          </p:cNvSpPr>
          <p:nvPr>
            <p:ph type="sldImg" idx="2"/>
          </p:nvPr>
        </p:nvSpPr>
        <p:spPr/>
      </p:sp>
      <p:sp>
        <p:nvSpPr>
          <p:cNvPr id="3" name="文本占位符 2">
            <a:extLst>
              <a:ext uri="{FF2B5EF4-FFF2-40B4-BE49-F238E27FC236}">
                <a16:creationId xmlns:a16="http://schemas.microsoft.com/office/drawing/2014/main" id="{9FB75EB9-AFDE-CCDF-40F6-0338F326A517}"/>
              </a:ext>
            </a:extLst>
          </p:cNvPr>
          <p:cNvSpPr>
            <a:spLocks noGrp="1"/>
          </p:cNvSpPr>
          <p:nvPr>
            <p:ph type="body" idx="3"/>
          </p:nvPr>
        </p:nvSpPr>
        <p:spPr/>
        <p:txBody>
          <a:bodyPr/>
          <a:lstStyle/>
          <a:p>
            <a:pPr indent="0">
              <a:buFont typeface="Arial" panose="020B0604020202020204" pitchFamily="34" charset="0"/>
              <a:buNone/>
            </a:pPr>
            <a:endParaRPr lang="zh-CN" altLang="en-US" dirty="0"/>
          </a:p>
        </p:txBody>
      </p:sp>
    </p:spTree>
    <p:extLst>
      <p:ext uri="{BB962C8B-B14F-4D97-AF65-F5344CB8AC3E}">
        <p14:creationId xmlns:p14="http://schemas.microsoft.com/office/powerpoint/2010/main" val="34395431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03360D-4F43-74FA-2907-28E3C032D0A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FFCDD29-DBA7-D805-27A7-B1FF667127F9}"/>
              </a:ext>
            </a:extLst>
          </p:cNvPr>
          <p:cNvSpPr>
            <a:spLocks noGrp="1" noRot="1" noChangeAspect="1"/>
          </p:cNvSpPr>
          <p:nvPr>
            <p:ph type="sldImg" idx="2"/>
          </p:nvPr>
        </p:nvSpPr>
        <p:spPr/>
      </p:sp>
      <p:sp>
        <p:nvSpPr>
          <p:cNvPr id="3" name="文本占位符 2">
            <a:extLst>
              <a:ext uri="{FF2B5EF4-FFF2-40B4-BE49-F238E27FC236}">
                <a16:creationId xmlns:a16="http://schemas.microsoft.com/office/drawing/2014/main" id="{33BABA20-1E99-A91D-BBE9-2F9B638369CD}"/>
              </a:ext>
            </a:extLst>
          </p:cNvPr>
          <p:cNvSpPr>
            <a:spLocks noGrp="1"/>
          </p:cNvSpPr>
          <p:nvPr>
            <p:ph type="body" idx="3"/>
          </p:nvPr>
        </p:nvSpPr>
        <p:spPr/>
        <p:txBody>
          <a:bodyPr/>
          <a:lstStyle/>
          <a:p>
            <a:pPr indent="0">
              <a:buFont typeface="Arial" panose="020B0604020202020204" pitchFamily="34" charset="0"/>
              <a:buNone/>
            </a:pPr>
            <a:endParaRPr lang="zh-CN" altLang="en-US" dirty="0"/>
          </a:p>
        </p:txBody>
      </p:sp>
    </p:spTree>
    <p:extLst>
      <p:ext uri="{BB962C8B-B14F-4D97-AF65-F5344CB8AC3E}">
        <p14:creationId xmlns:p14="http://schemas.microsoft.com/office/powerpoint/2010/main" val="34973416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88EF49-A80C-92DA-6C37-A1DE7790F25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33E1DE5-2CF7-5620-1AC9-B3FD8863C8A0}"/>
              </a:ext>
            </a:extLst>
          </p:cNvPr>
          <p:cNvSpPr>
            <a:spLocks noGrp="1" noRot="1" noChangeAspect="1"/>
          </p:cNvSpPr>
          <p:nvPr>
            <p:ph type="sldImg" idx="2"/>
          </p:nvPr>
        </p:nvSpPr>
        <p:spPr/>
      </p:sp>
      <p:sp>
        <p:nvSpPr>
          <p:cNvPr id="3" name="文本占位符 2">
            <a:extLst>
              <a:ext uri="{FF2B5EF4-FFF2-40B4-BE49-F238E27FC236}">
                <a16:creationId xmlns:a16="http://schemas.microsoft.com/office/drawing/2014/main" id="{F031C1AF-CF2F-1D7D-FD94-073D9ABD8F8A}"/>
              </a:ext>
            </a:extLst>
          </p:cNvPr>
          <p:cNvSpPr>
            <a:spLocks noGrp="1"/>
          </p:cNvSpPr>
          <p:nvPr>
            <p:ph type="body" idx="3"/>
          </p:nvPr>
        </p:nvSpPr>
        <p:spPr/>
        <p:txBody>
          <a:bodyPr/>
          <a:lstStyle/>
          <a:p>
            <a:pPr indent="0">
              <a:buFont typeface="Arial" panose="020B0604020202020204" pitchFamily="34" charset="0"/>
              <a:buNone/>
            </a:pPr>
            <a:endParaRPr lang="zh-CN" altLang="en-US" dirty="0"/>
          </a:p>
        </p:txBody>
      </p:sp>
    </p:spTree>
    <p:extLst>
      <p:ext uri="{BB962C8B-B14F-4D97-AF65-F5344CB8AC3E}">
        <p14:creationId xmlns:p14="http://schemas.microsoft.com/office/powerpoint/2010/main" val="24518445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DAF618-12E0-103F-7659-E20F17099F4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2284680-C390-2443-7E1D-54AABE9671C7}"/>
              </a:ext>
            </a:extLst>
          </p:cNvPr>
          <p:cNvSpPr>
            <a:spLocks noGrp="1" noRot="1" noChangeAspect="1"/>
          </p:cNvSpPr>
          <p:nvPr>
            <p:ph type="sldImg" idx="2"/>
          </p:nvPr>
        </p:nvSpPr>
        <p:spPr/>
      </p:sp>
      <p:sp>
        <p:nvSpPr>
          <p:cNvPr id="3" name="文本占位符 2">
            <a:extLst>
              <a:ext uri="{FF2B5EF4-FFF2-40B4-BE49-F238E27FC236}">
                <a16:creationId xmlns:a16="http://schemas.microsoft.com/office/drawing/2014/main" id="{06C9EC38-8F48-DC79-A507-4EC589A4FEF9}"/>
              </a:ext>
            </a:extLst>
          </p:cNvPr>
          <p:cNvSpPr>
            <a:spLocks noGrp="1"/>
          </p:cNvSpPr>
          <p:nvPr>
            <p:ph type="body" idx="3"/>
          </p:nvPr>
        </p:nvSpPr>
        <p:spPr/>
        <p:txBody>
          <a:bodyPr/>
          <a:lstStyle/>
          <a:p>
            <a:pPr indent="0">
              <a:buFont typeface="Arial" panose="020B0604020202020204" pitchFamily="34" charset="0"/>
              <a:buNone/>
            </a:pPr>
            <a:endParaRPr lang="zh-CN" altLang="en-US" dirty="0"/>
          </a:p>
        </p:txBody>
      </p:sp>
    </p:spTree>
    <p:extLst>
      <p:ext uri="{BB962C8B-B14F-4D97-AF65-F5344CB8AC3E}">
        <p14:creationId xmlns:p14="http://schemas.microsoft.com/office/powerpoint/2010/main" val="15950495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06CEFC-B299-1D73-2516-2FEF1D9D2E5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C0CBDC1-639E-9A5E-E504-C0760E9EA13A}"/>
              </a:ext>
            </a:extLst>
          </p:cNvPr>
          <p:cNvSpPr>
            <a:spLocks noGrp="1" noRot="1" noChangeAspect="1"/>
          </p:cNvSpPr>
          <p:nvPr>
            <p:ph type="sldImg" idx="2"/>
          </p:nvPr>
        </p:nvSpPr>
        <p:spPr/>
      </p:sp>
      <p:sp>
        <p:nvSpPr>
          <p:cNvPr id="3" name="文本占位符 2">
            <a:extLst>
              <a:ext uri="{FF2B5EF4-FFF2-40B4-BE49-F238E27FC236}">
                <a16:creationId xmlns:a16="http://schemas.microsoft.com/office/drawing/2014/main" id="{D235C1B5-6537-5106-E46A-F43262B04CB4}"/>
              </a:ext>
            </a:extLst>
          </p:cNvPr>
          <p:cNvSpPr>
            <a:spLocks noGrp="1"/>
          </p:cNvSpPr>
          <p:nvPr>
            <p:ph type="body" idx="3"/>
          </p:nvPr>
        </p:nvSpPr>
        <p:spPr/>
        <p:txBody>
          <a:bodyPr/>
          <a:lstStyle/>
          <a:p>
            <a:pPr indent="0">
              <a:buFont typeface="Arial" panose="020B0604020202020204" pitchFamily="34" charset="0"/>
              <a:buNone/>
            </a:pPr>
            <a:endParaRPr lang="zh-CN" altLang="en-US" dirty="0"/>
          </a:p>
        </p:txBody>
      </p:sp>
    </p:spTree>
    <p:extLst>
      <p:ext uri="{BB962C8B-B14F-4D97-AF65-F5344CB8AC3E}">
        <p14:creationId xmlns:p14="http://schemas.microsoft.com/office/powerpoint/2010/main" val="280737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62885C-2DC8-5092-08FA-09739150A08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3DED571-747C-AF56-07FB-9B0DBC0F09ED}"/>
              </a:ext>
            </a:extLst>
          </p:cNvPr>
          <p:cNvSpPr>
            <a:spLocks noGrp="1" noRot="1" noChangeAspect="1"/>
          </p:cNvSpPr>
          <p:nvPr>
            <p:ph type="sldImg" idx="2"/>
          </p:nvPr>
        </p:nvSpPr>
        <p:spPr/>
      </p:sp>
      <p:sp>
        <p:nvSpPr>
          <p:cNvPr id="3" name="文本占位符 2">
            <a:extLst>
              <a:ext uri="{FF2B5EF4-FFF2-40B4-BE49-F238E27FC236}">
                <a16:creationId xmlns:a16="http://schemas.microsoft.com/office/drawing/2014/main" id="{5278CA4A-B38D-2260-AB5B-BAAA3CE22007}"/>
              </a:ext>
            </a:extLst>
          </p:cNvPr>
          <p:cNvSpPr>
            <a:spLocks noGrp="1"/>
          </p:cNvSpPr>
          <p:nvPr>
            <p:ph type="body" idx="3"/>
          </p:nvPr>
        </p:nvSpPr>
        <p:spPr/>
        <p:txBody>
          <a:bodyPr/>
          <a:lstStyle/>
          <a:p>
            <a:pPr indent="0">
              <a:buFont typeface="Arial" panose="020B0604020202020204" pitchFamily="34" charset="0"/>
              <a:buNone/>
            </a:pPr>
            <a:endParaRPr lang="zh-CN" altLang="en-US" dirty="0"/>
          </a:p>
        </p:txBody>
      </p:sp>
    </p:spTree>
    <p:extLst>
      <p:ext uri="{BB962C8B-B14F-4D97-AF65-F5344CB8AC3E}">
        <p14:creationId xmlns:p14="http://schemas.microsoft.com/office/powerpoint/2010/main" val="358002872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tags" Target="../tags/tag10.xml"/><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slideMaster" Target="../slideMasters/slideMaster1.xml"/><Relationship Id="rId5" Type="http://schemas.openxmlformats.org/officeDocument/2006/relationships/tags" Target="../tags/tag12.xml"/><Relationship Id="rId4" Type="http://schemas.openxmlformats.org/officeDocument/2006/relationships/tags" Target="../tags/tag11.xml"/></Relationships>
</file>

<file path=ppt/slideLayouts/_rels/slideLayout10.xml.rels><?xml version="1.0" encoding="UTF-8" standalone="yes"?>
<Relationships xmlns="http://schemas.openxmlformats.org/package/2006/relationships"><Relationship Id="rId3" Type="http://schemas.openxmlformats.org/officeDocument/2006/relationships/tags" Target="../tags/tag57.xml"/><Relationship Id="rId2" Type="http://schemas.openxmlformats.org/officeDocument/2006/relationships/tags" Target="../tags/tag56.xml"/><Relationship Id="rId1" Type="http://schemas.openxmlformats.org/officeDocument/2006/relationships/tags" Target="../tags/tag55.xml"/><Relationship Id="rId5" Type="http://schemas.openxmlformats.org/officeDocument/2006/relationships/slideMaster" Target="../slideMasters/slideMaster1.xml"/><Relationship Id="rId4" Type="http://schemas.openxmlformats.org/officeDocument/2006/relationships/tags" Target="../tags/tag58.xml"/></Relationships>
</file>

<file path=ppt/slideLayouts/_rels/slideLayout11.xml.rels><?xml version="1.0" encoding="UTF-8" standalone="yes"?>
<Relationships xmlns="http://schemas.openxmlformats.org/package/2006/relationships"><Relationship Id="rId3" Type="http://schemas.openxmlformats.org/officeDocument/2006/relationships/tags" Target="../tags/tag61.xml"/><Relationship Id="rId2" Type="http://schemas.openxmlformats.org/officeDocument/2006/relationships/tags" Target="../tags/tag60.xml"/><Relationship Id="rId1" Type="http://schemas.openxmlformats.org/officeDocument/2006/relationships/tags" Target="../tags/tag59.xml"/><Relationship Id="rId6" Type="http://schemas.openxmlformats.org/officeDocument/2006/relationships/slideMaster" Target="../slideMasters/slideMaster1.xml"/><Relationship Id="rId5" Type="http://schemas.openxmlformats.org/officeDocument/2006/relationships/tags" Target="../tags/tag63.xml"/><Relationship Id="rId4" Type="http://schemas.openxmlformats.org/officeDocument/2006/relationships/tags" Target="../tags/tag62.xml"/></Relationships>
</file>

<file path=ppt/slideLayouts/_rels/slideLayout2.xml.rels><?xml version="1.0" encoding="UTF-8" standalone="yes"?>
<Relationships xmlns="http://schemas.openxmlformats.org/package/2006/relationships"><Relationship Id="rId3" Type="http://schemas.openxmlformats.org/officeDocument/2006/relationships/tags" Target="../tags/tag15.xml"/><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slideMaster" Target="../slideMasters/slideMaster1.xml"/><Relationship Id="rId5" Type="http://schemas.openxmlformats.org/officeDocument/2006/relationships/tags" Target="../tags/tag17.xml"/><Relationship Id="rId4" Type="http://schemas.openxmlformats.org/officeDocument/2006/relationships/tags" Target="../tags/tag16.xml"/></Relationships>
</file>

<file path=ppt/slideLayouts/_rels/slideLayout3.xml.rels><?xml version="1.0" encoding="UTF-8" standalone="yes"?>
<Relationships xmlns="http://schemas.openxmlformats.org/package/2006/relationships"><Relationship Id="rId3" Type="http://schemas.openxmlformats.org/officeDocument/2006/relationships/tags" Target="../tags/tag20.xml"/><Relationship Id="rId2" Type="http://schemas.openxmlformats.org/officeDocument/2006/relationships/tags" Target="../tags/tag19.xml"/><Relationship Id="rId1" Type="http://schemas.openxmlformats.org/officeDocument/2006/relationships/tags" Target="../tags/tag18.xml"/><Relationship Id="rId6" Type="http://schemas.openxmlformats.org/officeDocument/2006/relationships/slideMaster" Target="../slideMasters/slideMaster1.xml"/><Relationship Id="rId5" Type="http://schemas.openxmlformats.org/officeDocument/2006/relationships/tags" Target="../tags/tag22.xml"/><Relationship Id="rId4" Type="http://schemas.openxmlformats.org/officeDocument/2006/relationships/tags" Target="../tags/tag21.xml"/></Relationships>
</file>

<file path=ppt/slideLayouts/_rels/slideLayout4.xml.rels><?xml version="1.0" encoding="UTF-8" standalone="yes"?>
<Relationships xmlns="http://schemas.openxmlformats.org/package/2006/relationships"><Relationship Id="rId3" Type="http://schemas.openxmlformats.org/officeDocument/2006/relationships/tags" Target="../tags/tag25.xml"/><Relationship Id="rId7" Type="http://schemas.openxmlformats.org/officeDocument/2006/relationships/slideMaster" Target="../slideMasters/slideMaster1.xml"/><Relationship Id="rId2" Type="http://schemas.openxmlformats.org/officeDocument/2006/relationships/tags" Target="../tags/tag24.xml"/><Relationship Id="rId1" Type="http://schemas.openxmlformats.org/officeDocument/2006/relationships/tags" Target="../tags/tag23.xml"/><Relationship Id="rId6" Type="http://schemas.openxmlformats.org/officeDocument/2006/relationships/tags" Target="../tags/tag28.xml"/><Relationship Id="rId5" Type="http://schemas.openxmlformats.org/officeDocument/2006/relationships/tags" Target="../tags/tag27.xml"/><Relationship Id="rId4" Type="http://schemas.openxmlformats.org/officeDocument/2006/relationships/tags" Target="../tags/tag26.xml"/></Relationships>
</file>

<file path=ppt/slideLayouts/_rels/slideLayout5.xml.rels><?xml version="1.0" encoding="UTF-8" standalone="yes"?>
<Relationships xmlns="http://schemas.openxmlformats.org/package/2006/relationships"><Relationship Id="rId8" Type="http://schemas.openxmlformats.org/officeDocument/2006/relationships/tags" Target="../tags/tag36.xml"/><Relationship Id="rId3" Type="http://schemas.openxmlformats.org/officeDocument/2006/relationships/tags" Target="../tags/tag31.xml"/><Relationship Id="rId7" Type="http://schemas.openxmlformats.org/officeDocument/2006/relationships/tags" Target="../tags/tag35.xml"/><Relationship Id="rId2" Type="http://schemas.openxmlformats.org/officeDocument/2006/relationships/tags" Target="../tags/tag30.xml"/><Relationship Id="rId1" Type="http://schemas.openxmlformats.org/officeDocument/2006/relationships/tags" Target="../tags/tag29.xml"/><Relationship Id="rId6" Type="http://schemas.openxmlformats.org/officeDocument/2006/relationships/tags" Target="../tags/tag34.xml"/><Relationship Id="rId5" Type="http://schemas.openxmlformats.org/officeDocument/2006/relationships/tags" Target="../tags/tag33.xml"/><Relationship Id="rId4" Type="http://schemas.openxmlformats.org/officeDocument/2006/relationships/tags" Target="../tags/tag32.xml"/><Relationship Id="rId9"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tags" Target="../tags/tag39.xml"/><Relationship Id="rId2" Type="http://schemas.openxmlformats.org/officeDocument/2006/relationships/tags" Target="../tags/tag38.xml"/><Relationship Id="rId1" Type="http://schemas.openxmlformats.org/officeDocument/2006/relationships/tags" Target="../tags/tag37.xml"/><Relationship Id="rId5" Type="http://schemas.openxmlformats.org/officeDocument/2006/relationships/slideMaster" Target="../slideMasters/slideMaster1.xml"/><Relationship Id="rId4" Type="http://schemas.openxmlformats.org/officeDocument/2006/relationships/tags" Target="../tags/tag40.xml"/></Relationships>
</file>

<file path=ppt/slideLayouts/_rels/slideLayout7.xml.rels><?xml version="1.0" encoding="UTF-8" standalone="yes"?>
<Relationships xmlns="http://schemas.openxmlformats.org/package/2006/relationships"><Relationship Id="rId3" Type="http://schemas.openxmlformats.org/officeDocument/2006/relationships/tags" Target="../tags/tag43.xml"/><Relationship Id="rId2" Type="http://schemas.openxmlformats.org/officeDocument/2006/relationships/tags" Target="../tags/tag42.xml"/><Relationship Id="rId1" Type="http://schemas.openxmlformats.org/officeDocument/2006/relationships/tags" Target="../tags/tag41.xml"/><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tags" Target="../tags/tag46.xml"/><Relationship Id="rId7" Type="http://schemas.openxmlformats.org/officeDocument/2006/relationships/slideMaster" Target="../slideMasters/slideMaster1.xml"/><Relationship Id="rId2" Type="http://schemas.openxmlformats.org/officeDocument/2006/relationships/tags" Target="../tags/tag45.xml"/><Relationship Id="rId1" Type="http://schemas.openxmlformats.org/officeDocument/2006/relationships/tags" Target="../tags/tag44.xml"/><Relationship Id="rId6" Type="http://schemas.openxmlformats.org/officeDocument/2006/relationships/tags" Target="../tags/tag49.xml"/><Relationship Id="rId5" Type="http://schemas.openxmlformats.org/officeDocument/2006/relationships/tags" Target="../tags/tag48.xml"/><Relationship Id="rId4" Type="http://schemas.openxmlformats.org/officeDocument/2006/relationships/tags" Target="../tags/tag47.xml"/></Relationships>
</file>

<file path=ppt/slideLayouts/_rels/slideLayout9.xml.rels><?xml version="1.0" encoding="UTF-8" standalone="yes"?>
<Relationships xmlns="http://schemas.openxmlformats.org/package/2006/relationships"><Relationship Id="rId3" Type="http://schemas.openxmlformats.org/officeDocument/2006/relationships/tags" Target="../tags/tag52.xml"/><Relationship Id="rId2" Type="http://schemas.openxmlformats.org/officeDocument/2006/relationships/tags" Target="../tags/tag51.xml"/><Relationship Id="rId1" Type="http://schemas.openxmlformats.org/officeDocument/2006/relationships/tags" Target="../tags/tag50.xml"/><Relationship Id="rId6" Type="http://schemas.openxmlformats.org/officeDocument/2006/relationships/slideMaster" Target="../slideMasters/slideMaster1.xml"/><Relationship Id="rId5" Type="http://schemas.openxmlformats.org/officeDocument/2006/relationships/tags" Target="../tags/tag54.xml"/><Relationship Id="rId4" Type="http://schemas.openxmlformats.org/officeDocument/2006/relationships/tags" Target="../tags/tag53.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custDataLst>
              <p:tags r:id="rId1"/>
            </p:custDataLst>
          </p:nvPr>
        </p:nvSpPr>
        <p:spPr>
          <a:xfrm>
            <a:off x="5329300" y="1344000"/>
            <a:ext cx="14403113" cy="3778016"/>
          </a:xfrm>
        </p:spPr>
        <p:txBody>
          <a:bodyPr lIns="90000" tIns="46800" rIns="90000" bIns="46800" anchor="b" anchorCtr="0">
            <a:normAutofit/>
          </a:bodyPr>
          <a:lstStyle>
            <a:lvl1pPr algn="ctr">
              <a:defRPr sz="8820"/>
            </a:lvl1pPr>
          </a:lstStyle>
          <a:p>
            <a:r>
              <a:rPr lang="zh-CN" altLang="en-US" dirty="0"/>
              <a:t>单击此处编辑母版标题样式</a:t>
            </a:r>
          </a:p>
        </p:txBody>
      </p:sp>
      <p:sp>
        <p:nvSpPr>
          <p:cNvPr id="3" name="副标题 2"/>
          <p:cNvSpPr>
            <a:spLocks noGrp="1"/>
          </p:cNvSpPr>
          <p:nvPr>
            <p:ph type="subTitle" idx="1"/>
            <p:custDataLst>
              <p:tags r:id="rId2"/>
            </p:custDataLst>
          </p:nvPr>
        </p:nvSpPr>
        <p:spPr>
          <a:xfrm>
            <a:off x="5329300" y="5233134"/>
            <a:ext cx="14403113" cy="2164157"/>
          </a:xfrm>
        </p:spPr>
        <p:txBody>
          <a:bodyPr lIns="90000" tIns="46800" rIns="90000" bIns="46800">
            <a:normAutofit/>
          </a:bodyPr>
          <a:lstStyle>
            <a:lvl1pPr marL="0" indent="0" algn="ctr">
              <a:lnSpc>
                <a:spcPct val="110000"/>
              </a:lnSpc>
              <a:buNone/>
              <a:defRPr sz="3530" spc="200"/>
            </a:lvl1pPr>
            <a:lvl2pPr marL="671830" indent="0" algn="ctr">
              <a:buNone/>
              <a:defRPr sz="2945"/>
            </a:lvl2pPr>
            <a:lvl3pPr marL="1344295" indent="0" algn="ctr">
              <a:buNone/>
              <a:defRPr sz="2645"/>
            </a:lvl3pPr>
            <a:lvl4pPr marL="2016125" indent="0" algn="ctr">
              <a:buNone/>
              <a:defRPr sz="2350"/>
            </a:lvl4pPr>
            <a:lvl5pPr marL="2687955" indent="0" algn="ctr">
              <a:buNone/>
              <a:defRPr sz="2350"/>
            </a:lvl5pPr>
            <a:lvl6pPr marL="3359785" indent="0" algn="ctr">
              <a:buNone/>
              <a:defRPr sz="2350"/>
            </a:lvl6pPr>
            <a:lvl7pPr marL="4032250" indent="0" algn="ctr">
              <a:buNone/>
              <a:defRPr sz="2350"/>
            </a:lvl7pPr>
            <a:lvl8pPr marL="4704080" indent="0" algn="ctr">
              <a:buNone/>
              <a:defRPr sz="2350"/>
            </a:lvl8pPr>
            <a:lvl9pPr marL="5375910" indent="0" algn="ctr">
              <a:buNone/>
              <a:defRPr sz="2350"/>
            </a:lvl9pPr>
          </a:lstStyle>
          <a:p>
            <a:r>
              <a:rPr lang="zh-CN" altLang="en-US" dirty="0"/>
              <a:t>单击此处编辑母版副标题样式</a:t>
            </a:r>
          </a:p>
        </p:txBody>
      </p:sp>
      <p:sp>
        <p:nvSpPr>
          <p:cNvPr id="16" name="日期占位符 15"/>
          <p:cNvSpPr>
            <a:spLocks noGrp="1"/>
          </p:cNvSpPr>
          <p:nvPr>
            <p:ph type="dt" sz="half" idx="10"/>
            <p:custDataLst>
              <p:tags r:id="rId3"/>
            </p:custDataLst>
          </p:nvPr>
        </p:nvSpPr>
        <p:spPr/>
        <p:txBody>
          <a:bodyPr/>
          <a:lstStyle/>
          <a:p>
            <a:fld id="{760FBDFE-C587-4B4C-A407-44438C67B59E}" type="datetimeFigureOut">
              <a:rPr lang="zh-CN" altLang="en-US" smtClean="0"/>
              <a:t>2024/11/26</a:t>
            </a:fld>
            <a:endParaRPr lang="zh-CN" altLang="en-US"/>
          </a:p>
        </p:txBody>
      </p:sp>
      <p:sp>
        <p:nvSpPr>
          <p:cNvPr id="17" name="页脚占位符 16"/>
          <p:cNvSpPr>
            <a:spLocks noGrp="1"/>
          </p:cNvSpPr>
          <p:nvPr>
            <p:ph type="ftr" sz="quarter" idx="11"/>
            <p:custDataLst>
              <p:tags r:id="rId4"/>
            </p:custDataLst>
          </p:nvPr>
        </p:nvSpPr>
        <p:spPr/>
        <p:txBody>
          <a:bodyPr/>
          <a:lstStyle/>
          <a:p>
            <a:endParaRPr lang="zh-CN" altLang="en-US" dirty="0"/>
          </a:p>
        </p:txBody>
      </p:sp>
      <p:sp>
        <p:nvSpPr>
          <p:cNvPr id="18" name="灯片编号占位符 17"/>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2024/11/26</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p:custDataLst>
              <p:tags r:id="rId4"/>
            </p:custDataLst>
          </p:nvPr>
        </p:nvSpPr>
        <p:spPr>
          <a:xfrm>
            <a:off x="4461515" y="1137638"/>
            <a:ext cx="16128101" cy="8058709"/>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2024/11/26</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2" name="标题 1"/>
          <p:cNvSpPr>
            <a:spLocks noGrp="1"/>
          </p:cNvSpPr>
          <p:nvPr>
            <p:ph type="title" hasCustomPrompt="1"/>
            <p:custDataLst>
              <p:tags r:id="rId4"/>
            </p:custDataLst>
          </p:nvPr>
        </p:nvSpPr>
        <p:spPr>
          <a:xfrm>
            <a:off x="5329300" y="3651025"/>
            <a:ext cx="14403113" cy="1497449"/>
          </a:xfrm>
        </p:spPr>
        <p:txBody>
          <a:bodyPr vert="horz" lIns="90000" tIns="46800" rIns="90000" bIns="46800" rtlCol="0" anchor="t" anchorCtr="0">
            <a:normAutofit/>
          </a:bodyPr>
          <a:lstStyle>
            <a:lvl1pPr algn="ctr">
              <a:defRPr sz="8820"/>
            </a:lvl1pPr>
          </a:lstStyle>
          <a:p>
            <a:pPr lvl="0"/>
            <a:r>
              <a:rPr lang="zh-CN" altLang="en-US"/>
              <a:t>单击此处编辑标题</a:t>
            </a:r>
          </a:p>
        </p:txBody>
      </p:sp>
      <p:sp>
        <p:nvSpPr>
          <p:cNvPr id="7" name="文本占位符 6"/>
          <p:cNvSpPr>
            <a:spLocks noGrp="1"/>
          </p:cNvSpPr>
          <p:nvPr>
            <p:ph type="body" sz="quarter" idx="13"/>
            <p:custDataLst>
              <p:tags r:id="rId5"/>
            </p:custDataLst>
          </p:nvPr>
        </p:nvSpPr>
        <p:spPr>
          <a:xfrm>
            <a:off x="5329300" y="5233134"/>
            <a:ext cx="14403113" cy="693165"/>
          </a:xfrm>
        </p:spPr>
        <p:txBody>
          <a:bodyPr lIns="90000" tIns="46800" rIns="90000" bIns="46800">
            <a:normAutofit/>
          </a:bodyPr>
          <a:lstStyle>
            <a:lvl1pPr algn="ctr">
              <a:lnSpc>
                <a:spcPct val="110000"/>
              </a:lnSpc>
              <a:buNone/>
              <a:defRPr sz="3530" spc="200"/>
            </a:lvl1pPr>
          </a:lstStyle>
          <a:p>
            <a:pPr lvl="0"/>
            <a:r>
              <a:rPr lang="zh-CN" altLang="en-US" dirty="0"/>
              <a:t>单击此处编辑母版文本样式</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4461515" y="894236"/>
            <a:ext cx="16122809" cy="1037102"/>
          </a:xfrm>
        </p:spPr>
        <p:txBody>
          <a:bodyPr vert="horz" lIns="90000" tIns="46800" rIns="90000" bIns="46800" rtlCol="0" anchor="ctr" anchorCtr="0">
            <a:normAutofit/>
          </a:bodyPr>
          <a:lstStyle/>
          <a:p>
            <a:pPr lvl="0"/>
            <a:r>
              <a:rPr lang="zh-CN" altLang="en-US"/>
              <a:t>单击此处编辑母版标题样式</a:t>
            </a:r>
          </a:p>
        </p:txBody>
      </p:sp>
      <p:sp>
        <p:nvSpPr>
          <p:cNvPr id="3" name="内容占位符 2"/>
          <p:cNvSpPr>
            <a:spLocks noGrp="1"/>
          </p:cNvSpPr>
          <p:nvPr>
            <p:ph idx="1"/>
            <p:custDataLst>
              <p:tags r:id="rId2"/>
            </p:custDataLst>
          </p:nvPr>
        </p:nvSpPr>
        <p:spPr>
          <a:xfrm>
            <a:off x="4461515" y="2190614"/>
            <a:ext cx="16122809" cy="6995150"/>
          </a:xfrm>
        </p:spPr>
        <p:txBody>
          <a:bodyPr vert="horz" lIns="90000" tIns="46800" rIns="90000" bIns="4680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2024/11/26</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1"/>
            </p:custDataLst>
          </p:nvPr>
        </p:nvSpPr>
        <p:spPr>
          <a:xfrm>
            <a:off x="6493401" y="5656441"/>
            <a:ext cx="11418780" cy="1127055"/>
          </a:xfrm>
        </p:spPr>
        <p:txBody>
          <a:bodyPr lIns="90000" tIns="46800" rIns="90000" bIns="46800" anchor="b" anchorCtr="0">
            <a:normAutofit/>
          </a:bodyPr>
          <a:lstStyle>
            <a:lvl1pPr>
              <a:defRPr sz="6465"/>
            </a:lvl1pPr>
          </a:lstStyle>
          <a:p>
            <a:r>
              <a:rPr lang="zh-CN" altLang="en-US" dirty="0"/>
              <a:t>单击此处编辑标题</a:t>
            </a:r>
          </a:p>
        </p:txBody>
      </p:sp>
      <p:sp>
        <p:nvSpPr>
          <p:cNvPr id="3" name="文本占位符 2"/>
          <p:cNvSpPr>
            <a:spLocks noGrp="1"/>
          </p:cNvSpPr>
          <p:nvPr>
            <p:ph type="body" idx="1" hasCustomPrompt="1"/>
            <p:custDataLst>
              <p:tags r:id="rId2"/>
            </p:custDataLst>
          </p:nvPr>
        </p:nvSpPr>
        <p:spPr>
          <a:xfrm>
            <a:off x="6493401" y="6783496"/>
            <a:ext cx="11418780" cy="1275213"/>
          </a:xfrm>
        </p:spPr>
        <p:txBody>
          <a:bodyPr lIns="90000" tIns="46800" rIns="90000" bIns="46800">
            <a:normAutofit/>
          </a:bodyPr>
          <a:lstStyle>
            <a:lvl1pPr marL="0" indent="0">
              <a:buNone/>
              <a:defRPr sz="2645">
                <a:solidFill>
                  <a:schemeClr val="tx1">
                    <a:lumMod val="65000"/>
                    <a:lumOff val="35000"/>
                  </a:schemeClr>
                </a:solidFill>
              </a:defRPr>
            </a:lvl1pPr>
            <a:lvl2pPr marL="671830" indent="0">
              <a:buNone/>
              <a:defRPr sz="2350">
                <a:solidFill>
                  <a:schemeClr val="tx1">
                    <a:tint val="75000"/>
                  </a:schemeClr>
                </a:solidFill>
              </a:defRPr>
            </a:lvl2pPr>
            <a:lvl3pPr marL="1344295" indent="0">
              <a:buNone/>
              <a:defRPr sz="2350">
                <a:solidFill>
                  <a:schemeClr val="tx1">
                    <a:tint val="75000"/>
                  </a:schemeClr>
                </a:solidFill>
              </a:defRPr>
            </a:lvl3pPr>
            <a:lvl4pPr marL="2016125" indent="0">
              <a:buNone/>
              <a:defRPr sz="2350">
                <a:solidFill>
                  <a:schemeClr val="tx1">
                    <a:tint val="75000"/>
                  </a:schemeClr>
                </a:solidFill>
              </a:defRPr>
            </a:lvl4pPr>
            <a:lvl5pPr marL="2687955" indent="0">
              <a:buNone/>
              <a:defRPr sz="2350">
                <a:solidFill>
                  <a:schemeClr val="tx1">
                    <a:tint val="75000"/>
                  </a:schemeClr>
                </a:solidFill>
              </a:defRPr>
            </a:lvl5pPr>
            <a:lvl6pPr marL="3359785" indent="0">
              <a:buNone/>
              <a:defRPr sz="2350">
                <a:solidFill>
                  <a:schemeClr val="tx1">
                    <a:tint val="75000"/>
                  </a:schemeClr>
                </a:solidFill>
              </a:defRPr>
            </a:lvl6pPr>
            <a:lvl7pPr marL="4032250" indent="0">
              <a:buNone/>
              <a:defRPr sz="2350">
                <a:solidFill>
                  <a:schemeClr val="tx1">
                    <a:tint val="75000"/>
                  </a:schemeClr>
                </a:solidFill>
              </a:defRPr>
            </a:lvl7pPr>
            <a:lvl8pPr marL="4704080" indent="0">
              <a:buNone/>
              <a:defRPr sz="2350">
                <a:solidFill>
                  <a:schemeClr val="tx1">
                    <a:tint val="75000"/>
                  </a:schemeClr>
                </a:solidFill>
              </a:defRPr>
            </a:lvl8pPr>
            <a:lvl9pPr marL="5375910" indent="0">
              <a:buNone/>
              <a:defRPr sz="2350">
                <a:solidFill>
                  <a:schemeClr val="tx1">
                    <a:tint val="75000"/>
                  </a:schemeClr>
                </a:solidFill>
              </a:defRPr>
            </a:lvl9pPr>
          </a:lstStyle>
          <a:p>
            <a:pPr lvl="0"/>
            <a:r>
              <a:rPr lang="zh-CN" altLang="en-US" dirty="0"/>
              <a:t>单击此处编辑文本</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2024/11/26</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4461515" y="894236"/>
            <a:ext cx="16122809" cy="1037102"/>
          </a:xfrm>
        </p:spPr>
        <p:txBody>
          <a:bodyPr vert="horz" lIns="90000" tIns="46800" rIns="90000" bIns="46800" rtlCol="0" anchor="ctr" anchorCtr="0">
            <a:normAutofit/>
          </a:bodyPr>
          <a:lstStyle/>
          <a:p>
            <a:pPr lvl="0"/>
            <a:r>
              <a:rPr lang="zh-CN" altLang="en-US"/>
              <a:t>单击此处编辑母版标题样式</a:t>
            </a:r>
          </a:p>
        </p:txBody>
      </p:sp>
      <p:sp>
        <p:nvSpPr>
          <p:cNvPr id="3" name="内容占位符 2"/>
          <p:cNvSpPr>
            <a:spLocks noGrp="1"/>
          </p:cNvSpPr>
          <p:nvPr>
            <p:ph sz="half" idx="1"/>
            <p:custDataLst>
              <p:tags r:id="rId2"/>
            </p:custDataLst>
          </p:nvPr>
        </p:nvSpPr>
        <p:spPr>
          <a:xfrm>
            <a:off x="4461515" y="2206488"/>
            <a:ext cx="7608992" cy="6979277"/>
          </a:xfrm>
        </p:spPr>
        <p:txBody>
          <a:bodyPr vert="horz" lIns="90000" tIns="46800" rIns="90000" bIns="4680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custDataLst>
              <p:tags r:id="rId3"/>
            </p:custDataLst>
          </p:nvPr>
        </p:nvSpPr>
        <p:spPr>
          <a:xfrm>
            <a:off x="12991206" y="2206488"/>
            <a:ext cx="7608992" cy="6979277"/>
          </a:xfrm>
        </p:spPr>
        <p:txBody>
          <a:bodyPr lIns="90000" tIns="46800" rIns="90000" bIns="4680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custDataLst>
              <p:tags r:id="rId4"/>
            </p:custDataLst>
          </p:nvPr>
        </p:nvSpPr>
        <p:spPr/>
        <p:txBody>
          <a:bodyPr/>
          <a:lstStyle/>
          <a:p>
            <a:fld id="{760FBDFE-C587-4B4C-A407-44438C67B59E}" type="datetimeFigureOut">
              <a:rPr lang="zh-CN" altLang="en-US" smtClean="0"/>
              <a:t>2024/11/26</a:t>
            </a:fld>
            <a:endParaRPr lang="zh-CN" altLang="en-US"/>
          </a:p>
        </p:txBody>
      </p:sp>
      <p:sp>
        <p:nvSpPr>
          <p:cNvPr id="6" name="页脚占位符 5"/>
          <p:cNvSpPr>
            <a:spLocks noGrp="1"/>
          </p:cNvSpPr>
          <p:nvPr>
            <p:ph type="ftr" sz="quarter" idx="11"/>
            <p:custDataLst>
              <p:tags r:id="rId5"/>
            </p:custDataLst>
          </p:nvPr>
        </p:nvSpPr>
        <p:spPr/>
        <p:txBody>
          <a:bodyPr/>
          <a:lstStyle/>
          <a:p>
            <a:endParaRPr lang="zh-CN" altLang="en-US"/>
          </a:p>
        </p:txBody>
      </p:sp>
      <p:sp>
        <p:nvSpPr>
          <p:cNvPr id="7" name="灯片编号占位符 6"/>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4461515" y="894236"/>
            <a:ext cx="16122809" cy="1037102"/>
          </a:xfrm>
        </p:spPr>
        <p:txBody>
          <a:bodyPr vert="horz" lIns="90000" tIns="46800" rIns="90000" bIns="46800" rtlCol="0" anchor="ctr" anchorCtr="0">
            <a:normAutofit/>
          </a:bodyPr>
          <a:lstStyle/>
          <a:p>
            <a:pPr lvl="0"/>
            <a:r>
              <a:rPr lang="zh-CN" altLang="en-US"/>
              <a:t>单击此处编辑母版标题样式</a:t>
            </a:r>
          </a:p>
        </p:txBody>
      </p:sp>
      <p:sp>
        <p:nvSpPr>
          <p:cNvPr id="3" name="文本占位符 2"/>
          <p:cNvSpPr>
            <a:spLocks noGrp="1"/>
          </p:cNvSpPr>
          <p:nvPr>
            <p:ph type="body" idx="1" hasCustomPrompt="1"/>
            <p:custDataLst>
              <p:tags r:id="rId2"/>
            </p:custDataLst>
          </p:nvPr>
        </p:nvSpPr>
        <p:spPr>
          <a:xfrm>
            <a:off x="4461515" y="2100661"/>
            <a:ext cx="7852396" cy="560882"/>
          </a:xfrm>
        </p:spPr>
        <p:txBody>
          <a:bodyPr lIns="101600" tIns="38100" rIns="76200" bIns="38100" anchor="t" anchorCtr="0">
            <a:normAutofit/>
          </a:bodyPr>
          <a:lstStyle>
            <a:lvl1pPr marL="0" indent="0">
              <a:lnSpc>
                <a:spcPct val="100000"/>
              </a:lnSpc>
              <a:buNone/>
              <a:defRPr sz="2945" b="1" spc="200">
                <a:solidFill>
                  <a:schemeClr val="tx1">
                    <a:lumMod val="75000"/>
                    <a:lumOff val="25000"/>
                  </a:schemeClr>
                </a:solidFill>
              </a:defRPr>
            </a:lvl1pPr>
            <a:lvl2pPr marL="671830" indent="0">
              <a:buNone/>
              <a:defRPr sz="2945" b="1"/>
            </a:lvl2pPr>
            <a:lvl3pPr marL="1344295" indent="0">
              <a:buNone/>
              <a:defRPr sz="2645" b="1"/>
            </a:lvl3pPr>
            <a:lvl4pPr marL="2016125" indent="0">
              <a:buNone/>
              <a:defRPr sz="2350" b="1"/>
            </a:lvl4pPr>
            <a:lvl5pPr marL="2687955" indent="0">
              <a:buNone/>
              <a:defRPr sz="2350" b="1"/>
            </a:lvl5pPr>
            <a:lvl6pPr marL="3359785" indent="0">
              <a:buNone/>
              <a:defRPr sz="2350" b="1"/>
            </a:lvl6pPr>
            <a:lvl7pPr marL="4032250" indent="0">
              <a:buNone/>
              <a:defRPr sz="2350" b="1"/>
            </a:lvl7pPr>
            <a:lvl8pPr marL="4704080" indent="0">
              <a:buNone/>
              <a:defRPr sz="2350" b="1"/>
            </a:lvl8pPr>
            <a:lvl9pPr marL="5375910" indent="0">
              <a:buNone/>
              <a:defRPr sz="2350" b="1"/>
            </a:lvl9pPr>
          </a:lstStyle>
          <a:p>
            <a:pPr lvl="0"/>
            <a:r>
              <a:rPr lang="zh-CN" altLang="en-US" dirty="0"/>
              <a:t>单击此处编辑文本</a:t>
            </a:r>
          </a:p>
        </p:txBody>
      </p:sp>
      <p:sp>
        <p:nvSpPr>
          <p:cNvPr id="4" name="内容占位符 3"/>
          <p:cNvSpPr>
            <a:spLocks noGrp="1"/>
          </p:cNvSpPr>
          <p:nvPr>
            <p:ph sz="half" idx="2"/>
            <p:custDataLst>
              <p:tags r:id="rId3"/>
            </p:custDataLst>
          </p:nvPr>
        </p:nvSpPr>
        <p:spPr>
          <a:xfrm>
            <a:off x="4461515" y="2725039"/>
            <a:ext cx="7852396" cy="6460724"/>
          </a:xfrm>
        </p:spPr>
        <p:txBody>
          <a:bodyPr vert="horz" lIns="101600" tIns="0" rIns="82550" bIns="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custDataLst>
              <p:tags r:id="rId4"/>
            </p:custDataLst>
          </p:nvPr>
        </p:nvSpPr>
        <p:spPr>
          <a:xfrm>
            <a:off x="12732737" y="2089680"/>
            <a:ext cx="7852396" cy="560882"/>
          </a:xfrm>
        </p:spPr>
        <p:txBody>
          <a:bodyPr vert="horz" lIns="101600" tIns="38100" rIns="76200" bIns="38100" rtlCol="0" anchor="t" anchorCtr="0">
            <a:normAutofit/>
          </a:bodyPr>
          <a:lstStyle>
            <a:lvl1pPr marL="0" indent="0">
              <a:lnSpc>
                <a:spcPct val="100000"/>
              </a:lnSpc>
              <a:buNone/>
              <a:defRPr sz="2945" b="1" spc="200">
                <a:solidFill>
                  <a:schemeClr val="tx1">
                    <a:lumMod val="75000"/>
                    <a:lumOff val="25000"/>
                  </a:schemeClr>
                </a:solidFill>
              </a:defRPr>
            </a:lvl1pPr>
            <a:lvl2pPr marL="671830" indent="0">
              <a:buNone/>
              <a:defRPr sz="2945" b="1"/>
            </a:lvl2pPr>
            <a:lvl3pPr marL="1344295" indent="0">
              <a:buNone/>
              <a:defRPr sz="2645" b="1"/>
            </a:lvl3pPr>
            <a:lvl4pPr marL="2016125" indent="0">
              <a:buNone/>
              <a:defRPr sz="2350" b="1"/>
            </a:lvl4pPr>
            <a:lvl5pPr marL="2687955" indent="0">
              <a:buNone/>
              <a:defRPr sz="2350" b="1"/>
            </a:lvl5pPr>
            <a:lvl6pPr marL="3359785" indent="0">
              <a:buNone/>
              <a:defRPr sz="2350" b="1"/>
            </a:lvl6pPr>
            <a:lvl7pPr marL="4032250" indent="0">
              <a:buNone/>
              <a:defRPr sz="2350" b="1"/>
            </a:lvl7pPr>
            <a:lvl8pPr marL="4704080" indent="0">
              <a:buNone/>
              <a:defRPr sz="2350" b="1"/>
            </a:lvl8pPr>
            <a:lvl9pPr marL="5375910" indent="0">
              <a:buNone/>
              <a:defRPr sz="2350" b="1"/>
            </a:lvl9pPr>
          </a:lstStyle>
          <a:p>
            <a:pPr lvl="0"/>
            <a:r>
              <a:rPr lang="zh-CN" altLang="en-US"/>
              <a:t>单击此处编辑文本</a:t>
            </a:r>
          </a:p>
        </p:txBody>
      </p:sp>
      <p:sp>
        <p:nvSpPr>
          <p:cNvPr id="6" name="内容占位符 5"/>
          <p:cNvSpPr>
            <a:spLocks noGrp="1"/>
          </p:cNvSpPr>
          <p:nvPr>
            <p:ph sz="quarter" idx="4"/>
            <p:custDataLst>
              <p:tags r:id="rId5"/>
            </p:custDataLst>
          </p:nvPr>
        </p:nvSpPr>
        <p:spPr>
          <a:xfrm>
            <a:off x="12732737" y="2725039"/>
            <a:ext cx="7852396" cy="6460724"/>
          </a:xfrm>
        </p:spPr>
        <p:txBody>
          <a:bodyPr vert="horz" lIns="101600" tIns="0" rIns="82550" bIns="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custDataLst>
              <p:tags r:id="rId6"/>
            </p:custDataLst>
          </p:nvPr>
        </p:nvSpPr>
        <p:spPr/>
        <p:txBody>
          <a:bodyPr/>
          <a:lstStyle/>
          <a:p>
            <a:fld id="{760FBDFE-C587-4B4C-A407-44438C67B59E}" type="datetimeFigureOut">
              <a:rPr lang="zh-CN" altLang="en-US" smtClean="0"/>
              <a:t>2024/11/26</a:t>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4461515" y="894236"/>
            <a:ext cx="16122809" cy="1037102"/>
          </a:xfrm>
        </p:spPr>
        <p:txBody>
          <a:bodyPr vert="horz" lIns="90000" tIns="46800" rIns="90000" bIns="46800" rtlCol="0" anchor="ctr" anchorCtr="0">
            <a:normAutofit/>
          </a:bodyPr>
          <a:lstStyle/>
          <a:p>
            <a:pPr lvl="0"/>
            <a:r>
              <a:rPr lang="zh-CN" altLang="en-US"/>
              <a:t>单击此处编辑母版标题样式</a:t>
            </a:r>
          </a:p>
        </p:txBody>
      </p:sp>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t>2024/11/26</a:t>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p:txBody>
          <a:bodyPr/>
          <a:lstStyle/>
          <a:p>
            <a:fld id="{760FBDFE-C587-4B4C-A407-44438C67B59E}" type="datetimeFigureOut">
              <a:rPr lang="zh-CN" altLang="en-US" smtClean="0"/>
              <a:t>2024/11/26</a:t>
            </a:fld>
            <a:endParaRPr lang="zh-CN" altLang="en-US"/>
          </a:p>
        </p:txBody>
      </p:sp>
      <p:sp>
        <p:nvSpPr>
          <p:cNvPr id="3" name="页脚占位符 2"/>
          <p:cNvSpPr>
            <a:spLocks noGrp="1"/>
          </p:cNvSpPr>
          <p:nvPr>
            <p:ph type="ftr" sz="quarter" idx="11"/>
            <p:custDataLst>
              <p:tags r:id="rId2"/>
            </p:custDataLst>
          </p:nvPr>
        </p:nvSpPr>
        <p:spPr/>
        <p:txBody>
          <a:bodyPr/>
          <a:lstStyle/>
          <a:p>
            <a:endParaRPr lang="zh-CN" altLang="en-US"/>
          </a:p>
        </p:txBody>
      </p:sp>
      <p:sp>
        <p:nvSpPr>
          <p:cNvPr id="4" name="灯片编号占位符 3"/>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1"/>
            </p:custDataLst>
          </p:nvPr>
        </p:nvSpPr>
        <p:spPr>
          <a:xfrm>
            <a:off x="4461515" y="2285858"/>
            <a:ext cx="7691710" cy="6772913"/>
          </a:xfrm>
        </p:spPr>
        <p:txBody>
          <a:bodyPr vert="horz" lIns="90000" tIns="46800" rIns="90000" bIns="46800" rtlCol="0">
            <a:normAutofit/>
          </a:bodyPr>
          <a:lstStyle>
            <a:lvl1pPr>
              <a:buNone/>
              <a:defRPr sz="2350"/>
            </a:lvl1pPr>
          </a:lstStyle>
          <a:p>
            <a:pPr lvl="0"/>
            <a:endParaRPr lang="zh-CN" altLang="en-US"/>
          </a:p>
        </p:txBody>
      </p:sp>
      <p:sp>
        <p:nvSpPr>
          <p:cNvPr id="4" name="文本占位符 3"/>
          <p:cNvSpPr>
            <a:spLocks noGrp="1"/>
          </p:cNvSpPr>
          <p:nvPr>
            <p:ph type="body" sz="half" idx="2"/>
            <p:custDataLst>
              <p:tags r:id="rId2"/>
            </p:custDataLst>
          </p:nvPr>
        </p:nvSpPr>
        <p:spPr>
          <a:xfrm>
            <a:off x="12901252" y="2285858"/>
            <a:ext cx="7683072" cy="6772913"/>
          </a:xfrm>
        </p:spPr>
        <p:txBody>
          <a:bodyPr vert="horz" lIns="90000" tIns="46800" rIns="90000" bIns="46800" rtlCol="0">
            <a:normAutofit/>
          </a:bodyPr>
          <a:lstStyle>
            <a:lvl1pPr>
              <a:buNone/>
              <a:defRPr sz="2350"/>
            </a:lvl1pPr>
          </a:lstStyle>
          <a:p>
            <a:pPr lvl="0"/>
            <a:r>
              <a:rPr lang="zh-CN" altLang="en-US"/>
              <a:t>单击此处编辑母版文本样式</a:t>
            </a:r>
          </a:p>
        </p:txBody>
      </p:sp>
      <p:sp>
        <p:nvSpPr>
          <p:cNvPr id="5" name="日期占位符 4"/>
          <p:cNvSpPr>
            <a:spLocks noGrp="1"/>
          </p:cNvSpPr>
          <p:nvPr>
            <p:ph type="dt" sz="half" idx="10"/>
            <p:custDataLst>
              <p:tags r:id="rId3"/>
            </p:custDataLst>
          </p:nvPr>
        </p:nvSpPr>
        <p:spPr/>
        <p:txBody>
          <a:bodyPr/>
          <a:lstStyle/>
          <a:p>
            <a:fld id="{9EFD9D74-47D9-4702-A33C-335B63B48DBF}" type="datetimeFigureOut">
              <a:rPr lang="zh-CN" altLang="en-US" smtClean="0"/>
              <a:t>2024/11/26</a:t>
            </a:fld>
            <a:endParaRPr lang="zh-CN" altLang="en-US" dirty="0"/>
          </a:p>
        </p:txBody>
      </p:sp>
      <p:sp>
        <p:nvSpPr>
          <p:cNvPr id="6" name="页脚占位符 5"/>
          <p:cNvSpPr>
            <a:spLocks noGrp="1"/>
          </p:cNvSpPr>
          <p:nvPr>
            <p:ph type="ftr" sz="quarter" idx="11"/>
            <p:custDataLst>
              <p:tags r:id="rId4"/>
            </p:custDataLst>
          </p:nvPr>
        </p:nvSpPr>
        <p:spPr/>
        <p:txBody>
          <a:bodyPr/>
          <a:lstStyle/>
          <a:p>
            <a:endParaRPr lang="zh-CN" altLang="en-US" dirty="0"/>
          </a:p>
        </p:txBody>
      </p:sp>
      <p:sp>
        <p:nvSpPr>
          <p:cNvPr id="7" name="灯片编号占位符 6"/>
          <p:cNvSpPr>
            <a:spLocks noGrp="1"/>
          </p:cNvSpPr>
          <p:nvPr>
            <p:ph type="sldNum" sz="quarter" idx="12"/>
            <p:custDataLst>
              <p:tags r:id="rId5"/>
            </p:custDataLst>
          </p:nvPr>
        </p:nvSpPr>
        <p:spPr/>
        <p:txBody>
          <a:bodyPr/>
          <a:lstStyle/>
          <a:p>
            <a:fld id="{FABC47A4-756D-490B-A52F-7D9E2C9FC05F}" type="slidenum">
              <a:rPr lang="zh-CN" altLang="en-US" smtClean="0"/>
              <a:t>‹#›</a:t>
            </a:fld>
            <a:endParaRPr lang="zh-CN" altLang="en-US"/>
          </a:p>
        </p:txBody>
      </p:sp>
      <p:sp>
        <p:nvSpPr>
          <p:cNvPr id="9" name="标题 8"/>
          <p:cNvSpPr>
            <a:spLocks noGrp="1"/>
          </p:cNvSpPr>
          <p:nvPr>
            <p:ph type="title"/>
            <p:custDataLst>
              <p:tags r:id="rId6"/>
            </p:custDataLst>
          </p:nvPr>
        </p:nvSpPr>
        <p:spPr/>
        <p:txBody>
          <a:bodyPr/>
          <a:lstStyle/>
          <a:p>
            <a:r>
              <a:rPr lang="zh-CN" altLang="en-US"/>
              <a:t>单击此处编辑母版标题样式</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1"/>
            </p:custDataLst>
          </p:nvPr>
        </p:nvSpPr>
        <p:spPr>
          <a:xfrm>
            <a:off x="18610642" y="1344000"/>
            <a:ext cx="1534498" cy="7392000"/>
          </a:xfrm>
        </p:spPr>
        <p:txBody>
          <a:bodyPr vert="eaVert" lIns="90000" tIns="46800" rIns="90000" bIns="46800" rtlCol="0" anchor="ctr" anchorCtr="0">
            <a:normAutofit/>
          </a:bodyPr>
          <a:lstStyle>
            <a:lvl1pPr>
              <a:buNone/>
              <a:defRPr sz="4115"/>
            </a:lvl1pPr>
          </a:lstStyle>
          <a:p>
            <a:pPr lvl="0"/>
            <a:r>
              <a:rPr lang="zh-CN" altLang="en-US"/>
              <a:t>单击此处编辑标题</a:t>
            </a:r>
          </a:p>
        </p:txBody>
      </p:sp>
      <p:sp>
        <p:nvSpPr>
          <p:cNvPr id="3" name="竖排文字占位符 2"/>
          <p:cNvSpPr>
            <a:spLocks noGrp="1"/>
          </p:cNvSpPr>
          <p:nvPr>
            <p:ph type="body" orient="vert" idx="1"/>
            <p:custDataLst>
              <p:tags r:id="rId2"/>
            </p:custDataLst>
          </p:nvPr>
        </p:nvSpPr>
        <p:spPr>
          <a:xfrm>
            <a:off x="4911281" y="1344000"/>
            <a:ext cx="13477123" cy="7392000"/>
          </a:xfrm>
        </p:spPr>
        <p:txBody>
          <a:bodyPr vert="eaVert" lIns="46800" tIns="46800" rIns="46800" bIns="46800"/>
          <a:lstStyle>
            <a:lvl1pPr marL="335915" indent="-335915">
              <a:spcAft>
                <a:spcPts val="1000"/>
              </a:spcAft>
              <a:defRPr spc="300"/>
            </a:lvl1pPr>
            <a:lvl2pPr marL="1007745" indent="-335915">
              <a:defRPr spc="300"/>
            </a:lvl2pPr>
            <a:lvl3pPr marL="1680845" indent="-335915">
              <a:defRPr spc="300"/>
            </a:lvl3pPr>
            <a:lvl4pPr marL="2352040" indent="-335915">
              <a:defRPr spc="300"/>
            </a:lvl4pPr>
            <a:lvl5pPr marL="3023870" indent="-335915">
              <a:defRPr spc="3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2024/11/26</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ags" Target="../tags/tag2.xml"/><Relationship Id="rId18" Type="http://schemas.openxmlformats.org/officeDocument/2006/relationships/tags" Target="../tags/tag7.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tags" Target="../tags/tag6.xml"/><Relationship Id="rId2" Type="http://schemas.openxmlformats.org/officeDocument/2006/relationships/slideLayout" Target="../slideLayouts/slideLayout2.xml"/><Relationship Id="rId16" Type="http://schemas.openxmlformats.org/officeDocument/2006/relationships/tags" Target="../tags/tag5.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ags" Target="../tags/tag4.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ags" Target="../tags/tag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custDataLst>
              <p:tags r:id="rId14"/>
            </p:custDataLst>
          </p:nvPr>
        </p:nvSpPr>
        <p:spPr>
          <a:xfrm>
            <a:off x="4461515" y="894236"/>
            <a:ext cx="16122809" cy="1037102"/>
          </a:xfrm>
          <a:prstGeom prst="rect">
            <a:avLst/>
          </a:prstGeom>
        </p:spPr>
        <p:txBody>
          <a:bodyPr vert="horz" lIns="90170" tIns="46990" rIns="90170" bIns="46990" rtlCol="0" anchor="ctr" anchorCtr="0">
            <a:normAutofit/>
          </a:bodyPr>
          <a:lstStyle/>
          <a:p>
            <a:r>
              <a:rPr lang="zh-CN" altLang="en-US" dirty="0"/>
              <a:t>单击此处编辑母版标题样式</a:t>
            </a:r>
          </a:p>
        </p:txBody>
      </p:sp>
      <p:sp>
        <p:nvSpPr>
          <p:cNvPr id="3" name="文本占位符 2"/>
          <p:cNvSpPr>
            <a:spLocks noGrp="1"/>
          </p:cNvSpPr>
          <p:nvPr>
            <p:ph type="body" idx="1"/>
            <p:custDataLst>
              <p:tags r:id="rId15"/>
            </p:custDataLst>
          </p:nvPr>
        </p:nvSpPr>
        <p:spPr>
          <a:xfrm>
            <a:off x="4461515" y="2190614"/>
            <a:ext cx="16122809" cy="6995150"/>
          </a:xfrm>
          <a:prstGeom prst="rect">
            <a:avLst/>
          </a:prstGeom>
        </p:spPr>
        <p:txBody>
          <a:bodyPr vert="horz" lIns="90000" tIns="46800" rIns="90000" bIns="4680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custDataLst>
              <p:tags r:id="rId16"/>
            </p:custDataLst>
          </p:nvPr>
        </p:nvSpPr>
        <p:spPr>
          <a:xfrm>
            <a:off x="4466806" y="9281008"/>
            <a:ext cx="3968529" cy="465638"/>
          </a:xfrm>
          <a:prstGeom prst="rect">
            <a:avLst/>
          </a:prstGeom>
        </p:spPr>
        <p:txBody>
          <a:bodyPr vert="horz" lIns="91440" tIns="45720" rIns="91440" bIns="45720" rtlCol="0" anchor="ctr">
            <a:normAutofit/>
          </a:bodyPr>
          <a:lstStyle>
            <a:lvl1pPr algn="l">
              <a:defRPr sz="1470" baseline="0">
                <a:solidFill>
                  <a:schemeClr val="tx1">
                    <a:tint val="75000"/>
                  </a:schemeClr>
                </a:solidFill>
              </a:defRPr>
            </a:lvl1pPr>
          </a:lstStyle>
          <a:p>
            <a:fld id="{760FBDFE-C587-4B4C-A407-44438C67B59E}" type="datetimeFigureOut">
              <a:rPr lang="zh-CN" altLang="en-US" smtClean="0"/>
              <a:t>2024/11/26</a:t>
            </a:fld>
            <a:endParaRPr lang="zh-CN" altLang="en-US"/>
          </a:p>
        </p:txBody>
      </p:sp>
      <p:sp>
        <p:nvSpPr>
          <p:cNvPr id="5" name="页脚占位符 4"/>
          <p:cNvSpPr>
            <a:spLocks noGrp="1"/>
          </p:cNvSpPr>
          <p:nvPr>
            <p:ph type="ftr" sz="quarter" idx="3"/>
            <p:custDataLst>
              <p:tags r:id="rId17"/>
            </p:custDataLst>
          </p:nvPr>
        </p:nvSpPr>
        <p:spPr>
          <a:xfrm>
            <a:off x="9617075" y="9281008"/>
            <a:ext cx="5820509" cy="465638"/>
          </a:xfrm>
          <a:prstGeom prst="rect">
            <a:avLst/>
          </a:prstGeom>
        </p:spPr>
        <p:txBody>
          <a:bodyPr vert="horz" lIns="91440" tIns="45720" rIns="91440" bIns="45720" rtlCol="0" anchor="ctr">
            <a:normAutofit/>
          </a:bodyPr>
          <a:lstStyle>
            <a:lvl1pPr algn="ctr">
              <a:defRPr sz="1470" baseline="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18"/>
            </p:custDataLst>
          </p:nvPr>
        </p:nvSpPr>
        <p:spPr>
          <a:xfrm>
            <a:off x="16615795" y="9281008"/>
            <a:ext cx="3968529" cy="465638"/>
          </a:xfrm>
          <a:prstGeom prst="rect">
            <a:avLst/>
          </a:prstGeom>
        </p:spPr>
        <p:txBody>
          <a:bodyPr vert="horz" lIns="91440" tIns="45720" rIns="91440" bIns="45720" rtlCol="0" anchor="ctr">
            <a:normAutofit/>
          </a:bodyPr>
          <a:lstStyle>
            <a:lvl1pPr algn="r">
              <a:defRPr sz="1470" baseline="0">
                <a:solidFill>
                  <a:schemeClr val="tx1">
                    <a:tint val="75000"/>
                  </a:schemeClr>
                </a:solidFill>
              </a:defRPr>
            </a:lvl1pPr>
          </a:lstStyle>
          <a:p>
            <a:fld id="{49AE70B2-8BF9-45C0-BB95-33D1B9D3A854}" type="slidenum">
              <a:rPr lang="zh-CN" altLang="en-US" smtClean="0"/>
              <a:t>‹#›</a:t>
            </a:fld>
            <a:endParaRPr lang="zh-CN" altLang="en-US" dirty="0"/>
          </a:p>
        </p:txBody>
      </p:sp>
    </p:spTree>
    <p:custDataLst>
      <p:tags r:id="rId13"/>
    </p:custData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1344295" rtl="0" eaLnBrk="1" fontAlgn="auto" latinLnBrk="0" hangingPunct="1">
        <a:lnSpc>
          <a:spcPct val="100000"/>
        </a:lnSpc>
        <a:spcBef>
          <a:spcPct val="0"/>
        </a:spcBef>
        <a:buNone/>
        <a:defRPr sz="5290" b="1" u="none" strike="noStrike" kern="1200" cap="none" spc="300" normalizeH="0" baseline="0">
          <a:solidFill>
            <a:schemeClr val="tx1">
              <a:lumMod val="85000"/>
              <a:lumOff val="15000"/>
            </a:schemeClr>
          </a:solidFill>
          <a:uFillTx/>
          <a:latin typeface="+mj-lt"/>
          <a:ea typeface="+mj-ea"/>
          <a:cs typeface="+mj-cs"/>
        </a:defRPr>
      </a:lvl1pPr>
    </p:titleStyle>
    <p:bodyStyle>
      <a:lvl1pPr marL="335915" indent="-335915" algn="l" defTabSz="1344295" rtl="0" eaLnBrk="1" fontAlgn="auto" latinLnBrk="0" hangingPunct="1">
        <a:lnSpc>
          <a:spcPct val="130000"/>
        </a:lnSpc>
        <a:spcBef>
          <a:spcPct val="0"/>
        </a:spcBef>
        <a:spcAft>
          <a:spcPts val="1000"/>
        </a:spcAft>
        <a:buFont typeface="Arial" panose="020B0604020202020204" pitchFamily="34" charset="0"/>
        <a:buChar char="●"/>
        <a:defRPr sz="2645" u="none" strike="noStrike" kern="1200" cap="none" spc="150" normalizeH="0" baseline="0">
          <a:solidFill>
            <a:schemeClr val="tx1">
              <a:lumMod val="65000"/>
              <a:lumOff val="35000"/>
            </a:schemeClr>
          </a:solidFill>
          <a:uFillTx/>
          <a:latin typeface="+mn-lt"/>
          <a:ea typeface="+mn-ea"/>
          <a:cs typeface="+mn-cs"/>
        </a:defRPr>
      </a:lvl1pPr>
      <a:lvl2pPr marL="1007745" indent="-335915" algn="l" defTabSz="1344295" rtl="0" eaLnBrk="1" fontAlgn="auto" latinLnBrk="0" hangingPunct="1">
        <a:lnSpc>
          <a:spcPct val="120000"/>
        </a:lnSpc>
        <a:spcBef>
          <a:spcPct val="0"/>
        </a:spcBef>
        <a:spcAft>
          <a:spcPts val="600"/>
        </a:spcAft>
        <a:buFont typeface="Arial" panose="020B0604020202020204" pitchFamily="34" charset="0"/>
        <a:buChar char="●"/>
        <a:tabLst>
          <a:tab pos="2366010" algn="l"/>
          <a:tab pos="2366010" algn="l"/>
          <a:tab pos="2366010" algn="l"/>
          <a:tab pos="2366010" algn="l"/>
        </a:tabLst>
        <a:defRPr sz="2350" u="none" strike="noStrike" kern="1200" cap="none" spc="150" normalizeH="0" baseline="0">
          <a:solidFill>
            <a:schemeClr val="tx1">
              <a:lumMod val="65000"/>
              <a:lumOff val="35000"/>
            </a:schemeClr>
          </a:solidFill>
          <a:uFillTx/>
          <a:latin typeface="+mn-lt"/>
          <a:ea typeface="+mn-ea"/>
          <a:cs typeface="+mn-cs"/>
        </a:defRPr>
      </a:lvl2pPr>
      <a:lvl3pPr marL="1680845" indent="-335915" algn="l" defTabSz="1344295" rtl="0" eaLnBrk="1" fontAlgn="auto" latinLnBrk="0" hangingPunct="1">
        <a:lnSpc>
          <a:spcPct val="120000"/>
        </a:lnSpc>
        <a:spcBef>
          <a:spcPct val="0"/>
        </a:spcBef>
        <a:spcAft>
          <a:spcPts val="600"/>
        </a:spcAft>
        <a:buFont typeface="Arial" panose="020B0604020202020204" pitchFamily="34" charset="0"/>
        <a:buChar char="●"/>
        <a:defRPr sz="2350" u="none" strike="noStrike" kern="1200" cap="none" spc="150" normalizeH="0" baseline="0">
          <a:solidFill>
            <a:schemeClr val="tx1">
              <a:lumMod val="65000"/>
              <a:lumOff val="35000"/>
            </a:schemeClr>
          </a:solidFill>
          <a:uFillTx/>
          <a:latin typeface="+mn-lt"/>
          <a:ea typeface="+mn-ea"/>
          <a:cs typeface="+mn-cs"/>
        </a:defRPr>
      </a:lvl3pPr>
      <a:lvl4pPr marL="2352040" indent="-335915" algn="l" defTabSz="1344295" rtl="0" eaLnBrk="1" fontAlgn="auto" latinLnBrk="0" hangingPunct="1">
        <a:lnSpc>
          <a:spcPct val="120000"/>
        </a:lnSpc>
        <a:spcBef>
          <a:spcPct val="0"/>
        </a:spcBef>
        <a:spcAft>
          <a:spcPts val="300"/>
        </a:spcAft>
        <a:buFont typeface="Wingdings" panose="05000000000000000000" charset="0"/>
        <a:buChar char=""/>
        <a:defRPr sz="2060" u="none" strike="noStrike" kern="1200" cap="none" spc="150" normalizeH="0" baseline="0">
          <a:solidFill>
            <a:schemeClr val="tx1">
              <a:lumMod val="65000"/>
              <a:lumOff val="35000"/>
            </a:schemeClr>
          </a:solidFill>
          <a:uFillTx/>
          <a:latin typeface="+mn-lt"/>
          <a:ea typeface="+mn-ea"/>
          <a:cs typeface="+mn-cs"/>
        </a:defRPr>
      </a:lvl4pPr>
      <a:lvl5pPr marL="3023870" indent="-335915" algn="l" defTabSz="1344295" rtl="0" eaLnBrk="1" fontAlgn="auto" latinLnBrk="0" hangingPunct="1">
        <a:lnSpc>
          <a:spcPct val="120000"/>
        </a:lnSpc>
        <a:spcBef>
          <a:spcPct val="0"/>
        </a:spcBef>
        <a:spcAft>
          <a:spcPts val="300"/>
        </a:spcAft>
        <a:buFont typeface="Arial" panose="020B0604020202020204" pitchFamily="34" charset="0"/>
        <a:buChar char="•"/>
        <a:defRPr sz="2060" u="none" strike="noStrike" kern="1200" cap="none" spc="150" normalizeH="0" baseline="0">
          <a:solidFill>
            <a:schemeClr val="tx1">
              <a:lumMod val="65000"/>
              <a:lumOff val="35000"/>
            </a:schemeClr>
          </a:solidFill>
          <a:uFillTx/>
          <a:latin typeface="+mn-lt"/>
          <a:ea typeface="+mn-ea"/>
          <a:cs typeface="+mn-cs"/>
        </a:defRPr>
      </a:lvl5pPr>
      <a:lvl6pPr marL="3695700" indent="-335915" algn="l" defTabSz="1344295" rtl="0" eaLnBrk="1" latinLnBrk="0" hangingPunct="1">
        <a:lnSpc>
          <a:spcPct val="90000"/>
        </a:lnSpc>
        <a:spcBef>
          <a:spcPts val="735"/>
        </a:spcBef>
        <a:buFont typeface="Arial" panose="020B0604020202020204" pitchFamily="34" charset="0"/>
        <a:buChar char="•"/>
        <a:defRPr sz="2645" kern="1200">
          <a:solidFill>
            <a:schemeClr val="tx1"/>
          </a:solidFill>
          <a:latin typeface="+mn-lt"/>
          <a:ea typeface="+mn-ea"/>
          <a:cs typeface="+mn-cs"/>
        </a:defRPr>
      </a:lvl6pPr>
      <a:lvl7pPr marL="4368165" indent="-335915" algn="l" defTabSz="1344295" rtl="0" eaLnBrk="1" latinLnBrk="0" hangingPunct="1">
        <a:lnSpc>
          <a:spcPct val="90000"/>
        </a:lnSpc>
        <a:spcBef>
          <a:spcPts val="735"/>
        </a:spcBef>
        <a:buFont typeface="Arial" panose="020B0604020202020204" pitchFamily="34" charset="0"/>
        <a:buChar char="•"/>
        <a:defRPr sz="2645" kern="1200">
          <a:solidFill>
            <a:schemeClr val="tx1"/>
          </a:solidFill>
          <a:latin typeface="+mn-lt"/>
          <a:ea typeface="+mn-ea"/>
          <a:cs typeface="+mn-cs"/>
        </a:defRPr>
      </a:lvl7pPr>
      <a:lvl8pPr marL="5039995" indent="-335915" algn="l" defTabSz="1344295" rtl="0" eaLnBrk="1" latinLnBrk="0" hangingPunct="1">
        <a:lnSpc>
          <a:spcPct val="90000"/>
        </a:lnSpc>
        <a:spcBef>
          <a:spcPts val="735"/>
        </a:spcBef>
        <a:buFont typeface="Arial" panose="020B0604020202020204" pitchFamily="34" charset="0"/>
        <a:buChar char="•"/>
        <a:defRPr sz="2645" kern="1200">
          <a:solidFill>
            <a:schemeClr val="tx1"/>
          </a:solidFill>
          <a:latin typeface="+mn-lt"/>
          <a:ea typeface="+mn-ea"/>
          <a:cs typeface="+mn-cs"/>
        </a:defRPr>
      </a:lvl8pPr>
      <a:lvl9pPr marL="5711825" indent="-335915" algn="l" defTabSz="1344295" rtl="0" eaLnBrk="1" latinLnBrk="0" hangingPunct="1">
        <a:lnSpc>
          <a:spcPct val="90000"/>
        </a:lnSpc>
        <a:spcBef>
          <a:spcPts val="735"/>
        </a:spcBef>
        <a:buFont typeface="Arial" panose="020B0604020202020204" pitchFamily="34" charset="0"/>
        <a:buChar char="•"/>
        <a:defRPr sz="2645" kern="1200">
          <a:solidFill>
            <a:schemeClr val="tx1"/>
          </a:solidFill>
          <a:latin typeface="+mn-lt"/>
          <a:ea typeface="+mn-ea"/>
          <a:cs typeface="+mn-cs"/>
        </a:defRPr>
      </a:lvl9pPr>
    </p:bodyStyle>
    <p:otherStyle>
      <a:defPPr>
        <a:defRPr lang="zh-CN"/>
      </a:defPPr>
      <a:lvl1pPr marL="0" algn="l" defTabSz="1344295" rtl="0" eaLnBrk="1" latinLnBrk="0" hangingPunct="1">
        <a:defRPr sz="2645" kern="1200">
          <a:solidFill>
            <a:schemeClr val="tx1"/>
          </a:solidFill>
          <a:latin typeface="+mn-lt"/>
          <a:ea typeface="+mn-ea"/>
          <a:cs typeface="+mn-cs"/>
        </a:defRPr>
      </a:lvl1pPr>
      <a:lvl2pPr marL="671830" algn="l" defTabSz="1344295" rtl="0" eaLnBrk="1" latinLnBrk="0" hangingPunct="1">
        <a:defRPr sz="2645" kern="1200">
          <a:solidFill>
            <a:schemeClr val="tx1"/>
          </a:solidFill>
          <a:latin typeface="+mn-lt"/>
          <a:ea typeface="+mn-ea"/>
          <a:cs typeface="+mn-cs"/>
        </a:defRPr>
      </a:lvl2pPr>
      <a:lvl3pPr marL="1344295" algn="l" defTabSz="1344295" rtl="0" eaLnBrk="1" latinLnBrk="0" hangingPunct="1">
        <a:defRPr sz="2645" kern="1200">
          <a:solidFill>
            <a:schemeClr val="tx1"/>
          </a:solidFill>
          <a:latin typeface="+mn-lt"/>
          <a:ea typeface="+mn-ea"/>
          <a:cs typeface="+mn-cs"/>
        </a:defRPr>
      </a:lvl3pPr>
      <a:lvl4pPr marL="2016125" algn="l" defTabSz="1344295" rtl="0" eaLnBrk="1" latinLnBrk="0" hangingPunct="1">
        <a:defRPr sz="2645" kern="1200">
          <a:solidFill>
            <a:schemeClr val="tx1"/>
          </a:solidFill>
          <a:latin typeface="+mn-lt"/>
          <a:ea typeface="+mn-ea"/>
          <a:cs typeface="+mn-cs"/>
        </a:defRPr>
      </a:lvl4pPr>
      <a:lvl5pPr marL="2687955" algn="l" defTabSz="1344295" rtl="0" eaLnBrk="1" latinLnBrk="0" hangingPunct="1">
        <a:defRPr sz="2645" kern="1200">
          <a:solidFill>
            <a:schemeClr val="tx1"/>
          </a:solidFill>
          <a:latin typeface="+mn-lt"/>
          <a:ea typeface="+mn-ea"/>
          <a:cs typeface="+mn-cs"/>
        </a:defRPr>
      </a:lvl5pPr>
      <a:lvl6pPr marL="3359785" algn="l" defTabSz="1344295" rtl="0" eaLnBrk="1" latinLnBrk="0" hangingPunct="1">
        <a:defRPr sz="2645" kern="1200">
          <a:solidFill>
            <a:schemeClr val="tx1"/>
          </a:solidFill>
          <a:latin typeface="+mn-lt"/>
          <a:ea typeface="+mn-ea"/>
          <a:cs typeface="+mn-cs"/>
        </a:defRPr>
      </a:lvl6pPr>
      <a:lvl7pPr marL="4032250" algn="l" defTabSz="1344295" rtl="0" eaLnBrk="1" latinLnBrk="0" hangingPunct="1">
        <a:defRPr sz="2645" kern="1200">
          <a:solidFill>
            <a:schemeClr val="tx1"/>
          </a:solidFill>
          <a:latin typeface="+mn-lt"/>
          <a:ea typeface="+mn-ea"/>
          <a:cs typeface="+mn-cs"/>
        </a:defRPr>
      </a:lvl7pPr>
      <a:lvl8pPr marL="4704080" algn="l" defTabSz="1344295" rtl="0" eaLnBrk="1" latinLnBrk="0" hangingPunct="1">
        <a:defRPr sz="2645" kern="1200">
          <a:solidFill>
            <a:schemeClr val="tx1"/>
          </a:solidFill>
          <a:latin typeface="+mn-lt"/>
          <a:ea typeface="+mn-ea"/>
          <a:cs typeface="+mn-cs"/>
        </a:defRPr>
      </a:lvl8pPr>
      <a:lvl9pPr marL="5375910" algn="l" defTabSz="1344295" rtl="0" eaLnBrk="1" latinLnBrk="0" hangingPunct="1">
        <a:defRPr sz="264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tags" Target="../tags/tag66.xml"/><Relationship Id="rId7" Type="http://schemas.openxmlformats.org/officeDocument/2006/relationships/image" Target="../media/image1.jpeg"/><Relationship Id="rId2" Type="http://schemas.openxmlformats.org/officeDocument/2006/relationships/tags" Target="../tags/tag65.xml"/><Relationship Id="rId1" Type="http://schemas.openxmlformats.org/officeDocument/2006/relationships/tags" Target="../tags/tag64.xml"/><Relationship Id="rId6" Type="http://schemas.openxmlformats.org/officeDocument/2006/relationships/notesSlide" Target="../notesSlides/notesSlide1.xml"/><Relationship Id="rId5" Type="http://schemas.openxmlformats.org/officeDocument/2006/relationships/slideLayout" Target="../slideLayouts/slideLayout1.xml"/><Relationship Id="rId4" Type="http://schemas.openxmlformats.org/officeDocument/2006/relationships/tags" Target="../tags/tag67.xml"/><Relationship Id="rId9"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7" Type="http://schemas.openxmlformats.org/officeDocument/2006/relationships/image" Target="../media/image16.png"/><Relationship Id="rId2" Type="http://schemas.openxmlformats.org/officeDocument/2006/relationships/slideLayout" Target="../slideLayouts/slideLayout2.xml"/><Relationship Id="rId1" Type="http://schemas.openxmlformats.org/officeDocument/2006/relationships/tags" Target="../tags/tag75.xml"/><Relationship Id="rId6" Type="http://schemas.openxmlformats.org/officeDocument/2006/relationships/image" Target="../media/image15.png"/><Relationship Id="rId5" Type="http://schemas.openxmlformats.org/officeDocument/2006/relationships/image" Target="../media/image3.png"/><Relationship Id="rId4" Type="http://schemas.openxmlformats.org/officeDocument/2006/relationships/image" Target="../media/image1.jpe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tags" Target="../tags/tag76.xml"/><Relationship Id="rId6" Type="http://schemas.openxmlformats.org/officeDocument/2006/relationships/image" Target="../media/image17.png"/><Relationship Id="rId5" Type="http://schemas.openxmlformats.org/officeDocument/2006/relationships/image" Target="../media/image3.png"/><Relationship Id="rId4" Type="http://schemas.openxmlformats.org/officeDocument/2006/relationships/image" Target="../media/image1.jpe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tags" Target="../tags/tag77.xml"/><Relationship Id="rId5" Type="http://schemas.openxmlformats.org/officeDocument/2006/relationships/image" Target="../media/image3.png"/><Relationship Id="rId4" Type="http://schemas.openxmlformats.org/officeDocument/2006/relationships/image" Target="../media/image1.jpe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tags" Target="../tags/tag78.xml"/><Relationship Id="rId6" Type="http://schemas.openxmlformats.org/officeDocument/2006/relationships/image" Target="../media/image18.png"/><Relationship Id="rId5" Type="http://schemas.openxmlformats.org/officeDocument/2006/relationships/image" Target="../media/image3.png"/><Relationship Id="rId4" Type="http://schemas.openxmlformats.org/officeDocument/2006/relationships/image" Target="../media/image1.jpeg"/></Relationships>
</file>

<file path=ppt/slides/_rels/slide14.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tags" Target="../tags/tag81.xml"/><Relationship Id="rId7" Type="http://schemas.openxmlformats.org/officeDocument/2006/relationships/image" Target="../media/image1.jpeg"/><Relationship Id="rId2" Type="http://schemas.openxmlformats.org/officeDocument/2006/relationships/tags" Target="../tags/tag80.xml"/><Relationship Id="rId1" Type="http://schemas.openxmlformats.org/officeDocument/2006/relationships/tags" Target="../tags/tag79.xml"/><Relationship Id="rId6" Type="http://schemas.openxmlformats.org/officeDocument/2006/relationships/notesSlide" Target="../notesSlides/notesSlide14.xml"/><Relationship Id="rId11" Type="http://schemas.openxmlformats.org/officeDocument/2006/relationships/image" Target="../media/image3.png"/><Relationship Id="rId5" Type="http://schemas.openxmlformats.org/officeDocument/2006/relationships/slideLayout" Target="../slideLayouts/slideLayout1.xml"/><Relationship Id="rId10" Type="http://schemas.openxmlformats.org/officeDocument/2006/relationships/image" Target="../media/image20.svg"/><Relationship Id="rId4" Type="http://schemas.openxmlformats.org/officeDocument/2006/relationships/tags" Target="../tags/tag82.xml"/><Relationship Id="rId9" Type="http://schemas.openxmlformats.org/officeDocument/2006/relationships/image" Target="../media/image19.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1.jpe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68.xml"/><Relationship Id="rId6" Type="http://schemas.openxmlformats.org/officeDocument/2006/relationships/image" Target="../media/image5.png"/><Relationship Id="rId5" Type="http://schemas.openxmlformats.org/officeDocument/2006/relationships/image" Target="../media/image3.png"/><Relationship Id="rId4" Type="http://schemas.openxmlformats.org/officeDocument/2006/relationships/image" Target="../media/image1.jpe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69.xml"/><Relationship Id="rId5" Type="http://schemas.openxmlformats.org/officeDocument/2006/relationships/image" Target="../media/image3.png"/><Relationship Id="rId4" Type="http://schemas.openxmlformats.org/officeDocument/2006/relationships/image" Target="../media/image1.jpe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7" Type="http://schemas.openxmlformats.org/officeDocument/2006/relationships/image" Target="../media/image7.png"/><Relationship Id="rId2" Type="http://schemas.openxmlformats.org/officeDocument/2006/relationships/slideLayout" Target="../slideLayouts/slideLayout2.xml"/><Relationship Id="rId1" Type="http://schemas.openxmlformats.org/officeDocument/2006/relationships/tags" Target="../tags/tag70.xml"/><Relationship Id="rId6" Type="http://schemas.openxmlformats.org/officeDocument/2006/relationships/image" Target="../media/image6.png"/><Relationship Id="rId5" Type="http://schemas.openxmlformats.org/officeDocument/2006/relationships/image" Target="../media/image3.png"/><Relationship Id="rId4" Type="http://schemas.openxmlformats.org/officeDocument/2006/relationships/image" Target="../media/image1.jpeg"/></Relationships>
</file>

<file path=ppt/slides/_rels/slide6.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notesSlide" Target="../notesSlides/notesSlide6.xml"/><Relationship Id="rId7" Type="http://schemas.openxmlformats.org/officeDocument/2006/relationships/image" Target="../media/image10.jpeg"/><Relationship Id="rId2" Type="http://schemas.openxmlformats.org/officeDocument/2006/relationships/slideLayout" Target="../slideLayouts/slideLayout2.xml"/><Relationship Id="rId1" Type="http://schemas.openxmlformats.org/officeDocument/2006/relationships/tags" Target="../tags/tag71.xml"/><Relationship Id="rId6" Type="http://schemas.openxmlformats.org/officeDocument/2006/relationships/image" Target="../media/image9.png"/><Relationship Id="rId5" Type="http://schemas.openxmlformats.org/officeDocument/2006/relationships/image" Target="../media/image8.jpe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7" Type="http://schemas.openxmlformats.org/officeDocument/2006/relationships/hyperlink" Target="https://github.com/OpenZeppelin/openzeppelin-contracts/blob/master/contracts/token/ERC20/IERC20.sol" TargetMode="External"/><Relationship Id="rId2" Type="http://schemas.openxmlformats.org/officeDocument/2006/relationships/slideLayout" Target="../slideLayouts/slideLayout2.xml"/><Relationship Id="rId1" Type="http://schemas.openxmlformats.org/officeDocument/2006/relationships/tags" Target="../tags/tag72.xml"/><Relationship Id="rId6" Type="http://schemas.openxmlformats.org/officeDocument/2006/relationships/hyperlink" Target="https://eips.ethereum.org/EIPS/eip-20" TargetMode="External"/><Relationship Id="rId5" Type="http://schemas.openxmlformats.org/officeDocument/2006/relationships/image" Target="../media/image12.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tags" Target="../tags/tag73.xml"/><Relationship Id="rId6" Type="http://schemas.openxmlformats.org/officeDocument/2006/relationships/image" Target="../media/image13.png"/><Relationship Id="rId5" Type="http://schemas.openxmlformats.org/officeDocument/2006/relationships/hyperlink" Target="https://github.com/OpenZeppelin/openzeppelin-contracts/blob/master/contracts/token/ERC721/IERC721.sol" TargetMode="External"/><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ags" Target="../tags/tag74.xml"/><Relationship Id="rId6" Type="http://schemas.openxmlformats.org/officeDocument/2006/relationships/image" Target="../media/image14.png"/><Relationship Id="rId5" Type="http://schemas.openxmlformats.org/officeDocument/2006/relationships/hyperlink" Target="https://github.com/OpenZeppelin/openzeppelin-contracts/blob/master/contracts/token/ERC1155/IERC1155.sol" TargetMode="Externa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VCG211257229704"/>
          <p:cNvPicPr>
            <a:picLocks noChangeAspect="1"/>
          </p:cNvPicPr>
          <p:nvPr/>
        </p:nvPicPr>
        <p:blipFill>
          <a:blip r:embed="rId7">
            <a:alphaModFix amt="20000"/>
          </a:blip>
          <a:stretch>
            <a:fillRect/>
          </a:stretch>
        </p:blipFill>
        <p:spPr>
          <a:xfrm>
            <a:off x="0" y="635"/>
            <a:ext cx="12192000" cy="6857365"/>
          </a:xfrm>
          <a:prstGeom prst="rect">
            <a:avLst/>
          </a:prstGeom>
        </p:spPr>
      </p:pic>
      <p:pic>
        <p:nvPicPr>
          <p:cNvPr id="12" name="图片 11" descr="图片1 11"/>
          <p:cNvPicPr>
            <a:picLocks noChangeAspect="1"/>
          </p:cNvPicPr>
          <p:nvPr/>
        </p:nvPicPr>
        <p:blipFill>
          <a:blip r:embed="rId8"/>
          <a:stretch>
            <a:fillRect/>
          </a:stretch>
        </p:blipFill>
        <p:spPr>
          <a:xfrm>
            <a:off x="0" y="0"/>
            <a:ext cx="12191365" cy="2387600"/>
          </a:xfrm>
          <a:prstGeom prst="rect">
            <a:avLst/>
          </a:prstGeom>
        </p:spPr>
      </p:pic>
      <p:sp>
        <p:nvSpPr>
          <p:cNvPr id="2" name="标题 1"/>
          <p:cNvSpPr>
            <a:spLocks noGrp="1"/>
          </p:cNvSpPr>
          <p:nvPr>
            <p:ph type="ctrTitle"/>
            <p:custDataLst>
              <p:tags r:id="rId2"/>
            </p:custDataLst>
          </p:nvPr>
        </p:nvSpPr>
        <p:spPr>
          <a:xfrm>
            <a:off x="568325" y="2927350"/>
            <a:ext cx="11234420" cy="1066165"/>
          </a:xfrm>
        </p:spPr>
        <p:txBody>
          <a:bodyPr anchor="ctr" anchorCtr="0">
            <a:noAutofit/>
          </a:bodyPr>
          <a:lstStyle/>
          <a:p>
            <a:pPr algn="ctr">
              <a:lnSpc>
                <a:spcPct val="120000"/>
              </a:lnSpc>
              <a:spcBef>
                <a:spcPts val="0"/>
              </a:spcBef>
              <a:spcAft>
                <a:spcPts val="0"/>
              </a:spcAft>
            </a:pPr>
            <a:r>
              <a:rPr lang="zh-CN" altLang="en-US" sz="4000" dirty="0">
                <a:solidFill>
                  <a:srgbClr val="403CCF"/>
                </a:solidFill>
                <a:latin typeface="微软雅黑" panose="020B0503020204020204" charset="-122"/>
                <a:ea typeface="微软雅黑" panose="020B0503020204020204" charset="-122"/>
                <a:cs typeface="Libre Baskerville" pitchFamily="34" charset="-120"/>
                <a:sym typeface="+mn-ea"/>
              </a:rPr>
              <a:t>网易天玄链训练营</a:t>
            </a:r>
          </a:p>
        </p:txBody>
      </p:sp>
      <p:sp>
        <p:nvSpPr>
          <p:cNvPr id="3" name="副标题 2"/>
          <p:cNvSpPr>
            <a:spLocks noGrp="1"/>
          </p:cNvSpPr>
          <p:nvPr>
            <p:ph type="subTitle" idx="1"/>
            <p:custDataLst>
              <p:tags r:id="rId3"/>
            </p:custDataLst>
          </p:nvPr>
        </p:nvSpPr>
        <p:spPr>
          <a:xfrm>
            <a:off x="1199020" y="4325773"/>
            <a:ext cx="9799271" cy="610778"/>
          </a:xfrm>
        </p:spPr>
        <p:txBody>
          <a:bodyPr anchor="ctr" anchorCtr="0">
            <a:noAutofit/>
          </a:bodyPr>
          <a:lstStyle/>
          <a:p>
            <a:pPr algn="ctr"/>
            <a:r>
              <a:rPr lang="zh-CN" altLang="en-US" sz="2400" b="1" dirty="0">
                <a:solidFill>
                  <a:srgbClr val="4F4F63"/>
                </a:solidFill>
                <a:latin typeface="微软雅黑" panose="020B0503020204020204" charset="-122"/>
                <a:ea typeface="微软雅黑" panose="020B0503020204020204" charset="-122"/>
                <a:cs typeface="Libre Baskerville" pitchFamily="34" charset="-120"/>
                <a:sym typeface="+mn-ea"/>
              </a:rPr>
              <a:t>第六课</a:t>
            </a:r>
            <a:r>
              <a:rPr lang="en-US" altLang="zh-CN" sz="2400" b="1" dirty="0">
                <a:solidFill>
                  <a:srgbClr val="4F4F63"/>
                </a:solidFill>
                <a:latin typeface="微软雅黑" panose="020B0503020204020204" charset="-122"/>
                <a:ea typeface="微软雅黑" panose="020B0503020204020204" charset="-122"/>
                <a:cs typeface="Libre Baskerville" pitchFamily="34" charset="-120"/>
                <a:sym typeface="+mn-ea"/>
              </a:rPr>
              <a:t> - </a:t>
            </a:r>
            <a:r>
              <a:rPr lang="zh-CN" altLang="en-US" sz="2400" b="1" dirty="0">
                <a:solidFill>
                  <a:srgbClr val="4F4F63"/>
                </a:solidFill>
                <a:latin typeface="微软雅黑" panose="020B0503020204020204" charset="-122"/>
                <a:ea typeface="微软雅黑" panose="020B0503020204020204" charset="-122"/>
                <a:cs typeface="Libre Baskerville" pitchFamily="34" charset="-120"/>
                <a:sym typeface="+mn-ea"/>
              </a:rPr>
              <a:t>天玄链应用开发</a:t>
            </a:r>
          </a:p>
        </p:txBody>
      </p:sp>
      <p:sp>
        <p:nvSpPr>
          <p:cNvPr id="9" name="副标题 2"/>
          <p:cNvSpPr>
            <a:spLocks noGrp="1"/>
          </p:cNvSpPr>
          <p:nvPr>
            <p:custDataLst>
              <p:tags r:id="rId4"/>
            </p:custDataLst>
          </p:nvPr>
        </p:nvSpPr>
        <p:spPr>
          <a:xfrm>
            <a:off x="1252963" y="4936644"/>
            <a:ext cx="9799271" cy="610778"/>
          </a:xfrm>
          <a:prstGeom prst="rect">
            <a:avLst/>
          </a:prstGeom>
        </p:spPr>
        <p:txBody>
          <a:bodyPr vert="horz" lIns="25400" tIns="13208" rIns="25400" bIns="13208" rtlCol="0" anchor="ctr" anchorCtr="0">
            <a:noAutofit/>
          </a:bodyPr>
          <a:lstStyle>
            <a:lvl1pPr marL="0" indent="0" algn="ctr" defTabSz="1344295" rtl="0" eaLnBrk="1" fontAlgn="auto" latinLnBrk="0" hangingPunct="1">
              <a:lnSpc>
                <a:spcPct val="110000"/>
              </a:lnSpc>
              <a:spcBef>
                <a:spcPts val="0"/>
              </a:spcBef>
              <a:spcAft>
                <a:spcPts val="1000"/>
              </a:spcAft>
              <a:buFont typeface="Arial" panose="020B0604020202020204" pitchFamily="34" charset="0"/>
              <a:buNone/>
              <a:defRPr sz="3530" u="none" strike="noStrike" kern="1200" cap="none" spc="200" normalizeH="0" baseline="0">
                <a:solidFill>
                  <a:schemeClr val="tx1">
                    <a:lumMod val="65000"/>
                    <a:lumOff val="35000"/>
                  </a:schemeClr>
                </a:solidFill>
                <a:uFillTx/>
                <a:latin typeface="+mn-lt"/>
                <a:ea typeface="+mn-ea"/>
                <a:cs typeface="+mn-cs"/>
              </a:defRPr>
            </a:lvl1pPr>
            <a:lvl2pPr marL="671830" indent="0" algn="ctr" defTabSz="1344295" rtl="0" eaLnBrk="1" fontAlgn="auto" latinLnBrk="0" hangingPunct="1">
              <a:lnSpc>
                <a:spcPct val="120000"/>
              </a:lnSpc>
              <a:spcBef>
                <a:spcPts val="0"/>
              </a:spcBef>
              <a:spcAft>
                <a:spcPts val="600"/>
              </a:spcAft>
              <a:buFont typeface="Arial" panose="020B0604020202020204" pitchFamily="34" charset="0"/>
              <a:buNone/>
              <a:tabLst>
                <a:tab pos="2366010" algn="l"/>
                <a:tab pos="2366010" algn="l"/>
                <a:tab pos="2366010" algn="l"/>
                <a:tab pos="2366010" algn="l"/>
              </a:tabLst>
              <a:defRPr sz="2940" u="none" strike="noStrike" kern="1200" cap="none" spc="150" normalizeH="0" baseline="0">
                <a:solidFill>
                  <a:schemeClr val="tx1">
                    <a:lumMod val="65000"/>
                    <a:lumOff val="35000"/>
                  </a:schemeClr>
                </a:solidFill>
                <a:uFillTx/>
                <a:latin typeface="+mn-lt"/>
                <a:ea typeface="+mn-ea"/>
                <a:cs typeface="+mn-cs"/>
              </a:defRPr>
            </a:lvl2pPr>
            <a:lvl3pPr marL="1344295" indent="0" algn="ctr" defTabSz="1344295" rtl="0" eaLnBrk="1" fontAlgn="auto" latinLnBrk="0" hangingPunct="1">
              <a:lnSpc>
                <a:spcPct val="120000"/>
              </a:lnSpc>
              <a:spcBef>
                <a:spcPts val="0"/>
              </a:spcBef>
              <a:spcAft>
                <a:spcPts val="600"/>
              </a:spcAft>
              <a:buFont typeface="Arial" panose="020B0604020202020204" pitchFamily="34" charset="0"/>
              <a:buNone/>
              <a:defRPr sz="2645" u="none" strike="noStrike" kern="1200" cap="none" spc="150" normalizeH="0" baseline="0">
                <a:solidFill>
                  <a:schemeClr val="tx1">
                    <a:lumMod val="65000"/>
                    <a:lumOff val="35000"/>
                  </a:schemeClr>
                </a:solidFill>
                <a:uFillTx/>
                <a:latin typeface="+mn-lt"/>
                <a:ea typeface="+mn-ea"/>
                <a:cs typeface="+mn-cs"/>
              </a:defRPr>
            </a:lvl3pPr>
            <a:lvl4pPr marL="2016125" indent="0" algn="ctr" defTabSz="1344295" rtl="0" eaLnBrk="1" fontAlgn="auto" latinLnBrk="0" hangingPunct="1">
              <a:lnSpc>
                <a:spcPct val="120000"/>
              </a:lnSpc>
              <a:spcBef>
                <a:spcPts val="0"/>
              </a:spcBef>
              <a:spcAft>
                <a:spcPts val="300"/>
              </a:spcAft>
              <a:buFont typeface="Wingdings" panose="05000000000000000000" charset="0"/>
              <a:buNone/>
              <a:defRPr sz="2350" u="none" strike="noStrike" kern="1200" cap="none" spc="150" normalizeH="0" baseline="0">
                <a:solidFill>
                  <a:schemeClr val="tx1">
                    <a:lumMod val="65000"/>
                    <a:lumOff val="35000"/>
                  </a:schemeClr>
                </a:solidFill>
                <a:uFillTx/>
                <a:latin typeface="+mn-lt"/>
                <a:ea typeface="+mn-ea"/>
                <a:cs typeface="+mn-cs"/>
              </a:defRPr>
            </a:lvl4pPr>
            <a:lvl5pPr marL="2687955" indent="0" algn="ctr" defTabSz="1344295" rtl="0" eaLnBrk="1" fontAlgn="auto" latinLnBrk="0" hangingPunct="1">
              <a:lnSpc>
                <a:spcPct val="120000"/>
              </a:lnSpc>
              <a:spcBef>
                <a:spcPts val="0"/>
              </a:spcBef>
              <a:spcAft>
                <a:spcPts val="300"/>
              </a:spcAft>
              <a:buFont typeface="Arial" panose="020B0604020202020204" pitchFamily="34" charset="0"/>
              <a:buNone/>
              <a:defRPr sz="2350" u="none" strike="noStrike" kern="1200" cap="none" spc="150" normalizeH="0" baseline="0">
                <a:solidFill>
                  <a:schemeClr val="tx1">
                    <a:lumMod val="65000"/>
                    <a:lumOff val="35000"/>
                  </a:schemeClr>
                </a:solidFill>
                <a:uFillTx/>
                <a:latin typeface="+mn-lt"/>
                <a:ea typeface="+mn-ea"/>
                <a:cs typeface="+mn-cs"/>
              </a:defRPr>
            </a:lvl5pPr>
            <a:lvl6pPr marL="3359785" indent="0" algn="ctr" defTabSz="1344295" rtl="0" eaLnBrk="1" latinLnBrk="0" hangingPunct="1">
              <a:lnSpc>
                <a:spcPct val="90000"/>
              </a:lnSpc>
              <a:spcBef>
                <a:spcPts val="735"/>
              </a:spcBef>
              <a:buFont typeface="Arial" panose="020B0604020202020204" pitchFamily="34" charset="0"/>
              <a:buNone/>
              <a:defRPr sz="2350" kern="1200">
                <a:solidFill>
                  <a:schemeClr val="tx1"/>
                </a:solidFill>
                <a:latin typeface="+mn-lt"/>
                <a:ea typeface="+mn-ea"/>
                <a:cs typeface="+mn-cs"/>
              </a:defRPr>
            </a:lvl6pPr>
            <a:lvl7pPr marL="4032250" indent="0" algn="ctr" defTabSz="1344295" rtl="0" eaLnBrk="1" latinLnBrk="0" hangingPunct="1">
              <a:lnSpc>
                <a:spcPct val="90000"/>
              </a:lnSpc>
              <a:spcBef>
                <a:spcPts val="735"/>
              </a:spcBef>
              <a:buFont typeface="Arial" panose="020B0604020202020204" pitchFamily="34" charset="0"/>
              <a:buNone/>
              <a:defRPr sz="2350" kern="1200">
                <a:solidFill>
                  <a:schemeClr val="tx1"/>
                </a:solidFill>
                <a:latin typeface="+mn-lt"/>
                <a:ea typeface="+mn-ea"/>
                <a:cs typeface="+mn-cs"/>
              </a:defRPr>
            </a:lvl7pPr>
            <a:lvl8pPr marL="4704080" indent="0" algn="ctr" defTabSz="1344295" rtl="0" eaLnBrk="1" latinLnBrk="0" hangingPunct="1">
              <a:lnSpc>
                <a:spcPct val="90000"/>
              </a:lnSpc>
              <a:spcBef>
                <a:spcPts val="735"/>
              </a:spcBef>
              <a:buFont typeface="Arial" panose="020B0604020202020204" pitchFamily="34" charset="0"/>
              <a:buNone/>
              <a:defRPr sz="2350" kern="1200">
                <a:solidFill>
                  <a:schemeClr val="tx1"/>
                </a:solidFill>
                <a:latin typeface="+mn-lt"/>
                <a:ea typeface="+mn-ea"/>
                <a:cs typeface="+mn-cs"/>
              </a:defRPr>
            </a:lvl8pPr>
            <a:lvl9pPr marL="5375910" indent="0" algn="ctr" defTabSz="1344295" rtl="0" eaLnBrk="1" latinLnBrk="0" hangingPunct="1">
              <a:lnSpc>
                <a:spcPct val="90000"/>
              </a:lnSpc>
              <a:spcBef>
                <a:spcPts val="735"/>
              </a:spcBef>
              <a:buFont typeface="Arial" panose="020B0604020202020204" pitchFamily="34" charset="0"/>
              <a:buNone/>
              <a:defRPr sz="2350" kern="1200">
                <a:solidFill>
                  <a:schemeClr val="tx1"/>
                </a:solidFill>
                <a:latin typeface="+mn-lt"/>
                <a:ea typeface="+mn-ea"/>
                <a:cs typeface="+mn-cs"/>
              </a:defRPr>
            </a:lvl9pPr>
          </a:lstStyle>
          <a:p>
            <a:pPr algn="ctr"/>
            <a:r>
              <a:rPr lang="zh-CN" altLang="en-US" sz="1800" b="1" dirty="0">
                <a:solidFill>
                  <a:srgbClr val="4F4F63"/>
                </a:solidFill>
                <a:latin typeface="微软雅黑" panose="020B0503020204020204" charset="-122"/>
                <a:ea typeface="微软雅黑" panose="020B0503020204020204" charset="-122"/>
                <a:cs typeface="Open Sans" panose="020B0606030504020204" pitchFamily="34" charset="-120"/>
                <a:sym typeface="+mn-ea"/>
              </a:rPr>
              <a:t>讲师：</a:t>
            </a:r>
            <a:r>
              <a:rPr lang="en-US" altLang="zh-CN" sz="1800" b="1" dirty="0">
                <a:solidFill>
                  <a:srgbClr val="4F4F63"/>
                </a:solidFill>
                <a:latin typeface="微软雅黑" panose="020B0503020204020204" charset="-122"/>
                <a:ea typeface="微软雅黑" panose="020B0503020204020204" charset="-122"/>
                <a:cs typeface="Open Sans" panose="020B0606030504020204" pitchFamily="34" charset="-120"/>
                <a:sym typeface="+mn-ea"/>
              </a:rPr>
              <a:t>XXX</a:t>
            </a:r>
          </a:p>
        </p:txBody>
      </p:sp>
      <p:pic>
        <p:nvPicPr>
          <p:cNvPr id="6" name="图片 5" descr="网易区块链黑白透明logo"/>
          <p:cNvPicPr>
            <a:picLocks noChangeAspect="1"/>
          </p:cNvPicPr>
          <p:nvPr/>
        </p:nvPicPr>
        <p:blipFill>
          <a:blip r:embed="rId9"/>
          <a:stretch>
            <a:fillRect/>
          </a:stretch>
        </p:blipFill>
        <p:spPr>
          <a:xfrm>
            <a:off x="5254625" y="5623560"/>
            <a:ext cx="1681480" cy="686435"/>
          </a:xfrm>
          <a:prstGeom prst="rect">
            <a:avLst/>
          </a:prstGeom>
        </p:spPr>
      </p:pic>
    </p:spTree>
    <p:custDataLst>
      <p:tags r:id="rId1"/>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1C7878-7B62-C059-288A-C1CC1D4B9BB0}"/>
            </a:ext>
          </a:extLst>
        </p:cNvPr>
        <p:cNvGrpSpPr/>
        <p:nvPr/>
      </p:nvGrpSpPr>
      <p:grpSpPr>
        <a:xfrm>
          <a:off x="0" y="0"/>
          <a:ext cx="0" cy="0"/>
          <a:chOff x="0" y="0"/>
          <a:chExt cx="0" cy="0"/>
        </a:xfrm>
      </p:grpSpPr>
      <p:pic>
        <p:nvPicPr>
          <p:cNvPr id="3" name="图片 2" descr="VCG211257229704">
            <a:extLst>
              <a:ext uri="{FF2B5EF4-FFF2-40B4-BE49-F238E27FC236}">
                <a16:creationId xmlns:a16="http://schemas.microsoft.com/office/drawing/2014/main" id="{A42A2D3D-2773-A669-8C74-05B6B12151D9}"/>
              </a:ext>
            </a:extLst>
          </p:cNvPr>
          <p:cNvPicPr>
            <a:picLocks noChangeAspect="1"/>
          </p:cNvPicPr>
          <p:nvPr/>
        </p:nvPicPr>
        <p:blipFill>
          <a:blip r:embed="rId4">
            <a:alphaModFix amt="20000"/>
          </a:blip>
          <a:stretch>
            <a:fillRect/>
          </a:stretch>
        </p:blipFill>
        <p:spPr>
          <a:xfrm>
            <a:off x="0" y="635"/>
            <a:ext cx="12192000" cy="6857365"/>
          </a:xfrm>
          <a:prstGeom prst="rect">
            <a:avLst/>
          </a:prstGeom>
        </p:spPr>
      </p:pic>
      <p:sp>
        <p:nvSpPr>
          <p:cNvPr id="2" name="标题 1">
            <a:extLst>
              <a:ext uri="{FF2B5EF4-FFF2-40B4-BE49-F238E27FC236}">
                <a16:creationId xmlns:a16="http://schemas.microsoft.com/office/drawing/2014/main" id="{CF01899D-99EB-39A2-BA8E-25D3186F3F84}"/>
              </a:ext>
            </a:extLst>
          </p:cNvPr>
          <p:cNvSpPr>
            <a:spLocks noGrp="1"/>
          </p:cNvSpPr>
          <p:nvPr>
            <p:ph type="title"/>
          </p:nvPr>
        </p:nvSpPr>
        <p:spPr>
          <a:xfrm>
            <a:off x="356235" y="363855"/>
            <a:ext cx="7884160" cy="559435"/>
          </a:xfrm>
        </p:spPr>
        <p:txBody>
          <a:bodyPr>
            <a:noAutofit/>
          </a:bodyPr>
          <a:lstStyle/>
          <a:p>
            <a:r>
              <a:rPr lang="en-US" altLang="zh-CN" sz="4000" dirty="0">
                <a:solidFill>
                  <a:srgbClr val="403CCF"/>
                </a:solidFill>
                <a:latin typeface="微软雅黑" panose="020B0503020204020204" charset="-122"/>
                <a:ea typeface="微软雅黑" panose="020B0503020204020204" charset="-122"/>
                <a:cs typeface="Libre Baskerville" pitchFamily="34" charset="-120"/>
                <a:sym typeface="+mn-ea"/>
              </a:rPr>
              <a:t>02 –</a:t>
            </a:r>
            <a:r>
              <a:rPr lang="zh-CN" altLang="en-US" sz="4000" dirty="0">
                <a:solidFill>
                  <a:srgbClr val="403CCF"/>
                </a:solidFill>
                <a:latin typeface="微软雅黑" panose="020B0503020204020204" charset="-122"/>
                <a:ea typeface="微软雅黑" panose="020B0503020204020204" charset="-122"/>
                <a:cs typeface="Libre Baskerville" pitchFamily="34" charset="-120"/>
                <a:sym typeface="+mn-ea"/>
              </a:rPr>
              <a:t>合约开发框架</a:t>
            </a:r>
          </a:p>
        </p:txBody>
      </p:sp>
      <p:pic>
        <p:nvPicPr>
          <p:cNvPr id="62" name="图片 61" descr="网易区块链黑白透明logo">
            <a:extLst>
              <a:ext uri="{FF2B5EF4-FFF2-40B4-BE49-F238E27FC236}">
                <a16:creationId xmlns:a16="http://schemas.microsoft.com/office/drawing/2014/main" id="{D0295B33-A6A8-8235-0447-1F41FD106551}"/>
              </a:ext>
            </a:extLst>
          </p:cNvPr>
          <p:cNvPicPr>
            <a:picLocks noChangeAspect="1"/>
          </p:cNvPicPr>
          <p:nvPr/>
        </p:nvPicPr>
        <p:blipFill>
          <a:blip r:embed="rId5"/>
          <a:stretch>
            <a:fillRect/>
          </a:stretch>
        </p:blipFill>
        <p:spPr>
          <a:xfrm>
            <a:off x="10130155" y="284480"/>
            <a:ext cx="1764665" cy="720725"/>
          </a:xfrm>
          <a:prstGeom prst="rect">
            <a:avLst/>
          </a:prstGeom>
        </p:spPr>
      </p:pic>
      <p:pic>
        <p:nvPicPr>
          <p:cNvPr id="12" name="图片 11">
            <a:extLst>
              <a:ext uri="{FF2B5EF4-FFF2-40B4-BE49-F238E27FC236}">
                <a16:creationId xmlns:a16="http://schemas.microsoft.com/office/drawing/2014/main" id="{4D32ACD4-33FE-1871-F5EB-E3AA3931D565}"/>
              </a:ext>
            </a:extLst>
          </p:cNvPr>
          <p:cNvPicPr>
            <a:picLocks noChangeAspect="1"/>
          </p:cNvPicPr>
          <p:nvPr/>
        </p:nvPicPr>
        <p:blipFill>
          <a:blip r:embed="rId6"/>
          <a:stretch>
            <a:fillRect/>
          </a:stretch>
        </p:blipFill>
        <p:spPr>
          <a:xfrm>
            <a:off x="7305675" y="1991405"/>
            <a:ext cx="3829050" cy="4029075"/>
          </a:xfrm>
          <a:prstGeom prst="rect">
            <a:avLst/>
          </a:prstGeom>
        </p:spPr>
      </p:pic>
      <p:sp>
        <p:nvSpPr>
          <p:cNvPr id="26" name="Text 9">
            <a:extLst>
              <a:ext uri="{FF2B5EF4-FFF2-40B4-BE49-F238E27FC236}">
                <a16:creationId xmlns:a16="http://schemas.microsoft.com/office/drawing/2014/main" id="{CAF0E98B-6E0C-8CF5-4E52-20452FA2E95F}"/>
              </a:ext>
            </a:extLst>
          </p:cNvPr>
          <p:cNvSpPr/>
          <p:nvPr/>
        </p:nvSpPr>
        <p:spPr>
          <a:xfrm>
            <a:off x="657783" y="1661359"/>
            <a:ext cx="5808332" cy="413959"/>
          </a:xfrm>
          <a:prstGeom prst="rect">
            <a:avLst/>
          </a:prstGeom>
          <a:noFill/>
          <a:ln/>
        </p:spPr>
        <p:txBody>
          <a:bodyPr wrap="square" lIns="95250" tIns="95250" rIns="95250" bIns="95250" rtlCol="0" anchor="t">
            <a:spAutoFit/>
          </a:bodyPr>
          <a:lstStyle/>
          <a:p>
            <a:pPr marL="0" indent="0">
              <a:lnSpc>
                <a:spcPct val="96000"/>
              </a:lnSpc>
              <a:spcBef>
                <a:spcPts val="375"/>
              </a:spcBef>
              <a:buNone/>
            </a:pPr>
            <a:r>
              <a:rPr lang="zh-CN" altLang="en-US" sz="1500" b="1" dirty="0"/>
              <a:t>代码的基础工程</a:t>
            </a:r>
            <a:endParaRPr lang="en-US" sz="1500" b="1" dirty="0"/>
          </a:p>
        </p:txBody>
      </p:sp>
      <p:sp>
        <p:nvSpPr>
          <p:cNvPr id="27" name="Text 9">
            <a:extLst>
              <a:ext uri="{FF2B5EF4-FFF2-40B4-BE49-F238E27FC236}">
                <a16:creationId xmlns:a16="http://schemas.microsoft.com/office/drawing/2014/main" id="{B86B5FC5-CC33-AEDB-EA9D-C08F760F71E4}"/>
              </a:ext>
            </a:extLst>
          </p:cNvPr>
          <p:cNvSpPr/>
          <p:nvPr/>
        </p:nvSpPr>
        <p:spPr>
          <a:xfrm>
            <a:off x="7744383" y="1317172"/>
            <a:ext cx="2858303" cy="413959"/>
          </a:xfrm>
          <a:prstGeom prst="rect">
            <a:avLst/>
          </a:prstGeom>
          <a:noFill/>
          <a:ln/>
        </p:spPr>
        <p:txBody>
          <a:bodyPr wrap="square" lIns="95250" tIns="95250" rIns="95250" bIns="95250" rtlCol="0" anchor="t">
            <a:spAutoFit/>
          </a:bodyPr>
          <a:lstStyle/>
          <a:p>
            <a:pPr marL="0" indent="0">
              <a:lnSpc>
                <a:spcPct val="96000"/>
              </a:lnSpc>
              <a:spcBef>
                <a:spcPts val="375"/>
              </a:spcBef>
              <a:buNone/>
            </a:pPr>
            <a:r>
              <a:rPr lang="zh-CN" altLang="en-US" sz="1500" b="1" dirty="0"/>
              <a:t>在</a:t>
            </a:r>
            <a:r>
              <a:rPr lang="en-US" altLang="zh-CN" sz="1500" b="1" dirty="0"/>
              <a:t>remix</a:t>
            </a:r>
            <a:r>
              <a:rPr lang="zh-CN" altLang="en-US" sz="1500" b="1" dirty="0"/>
              <a:t>上编译通过</a:t>
            </a:r>
            <a:endParaRPr lang="en-US" sz="1500" b="1" dirty="0"/>
          </a:p>
        </p:txBody>
      </p:sp>
      <p:pic>
        <p:nvPicPr>
          <p:cNvPr id="6" name="图片 5">
            <a:extLst>
              <a:ext uri="{FF2B5EF4-FFF2-40B4-BE49-F238E27FC236}">
                <a16:creationId xmlns:a16="http://schemas.microsoft.com/office/drawing/2014/main" id="{6887D857-6B98-ADAE-A834-CC4C5F62E95A}"/>
              </a:ext>
            </a:extLst>
          </p:cNvPr>
          <p:cNvPicPr>
            <a:picLocks noChangeAspect="1"/>
          </p:cNvPicPr>
          <p:nvPr/>
        </p:nvPicPr>
        <p:blipFill>
          <a:blip r:embed="rId7"/>
          <a:stretch>
            <a:fillRect/>
          </a:stretch>
        </p:blipFill>
        <p:spPr>
          <a:xfrm>
            <a:off x="431993" y="2556184"/>
            <a:ext cx="6328912" cy="2952518"/>
          </a:xfrm>
          <a:prstGeom prst="rect">
            <a:avLst/>
          </a:prstGeom>
        </p:spPr>
      </p:pic>
    </p:spTree>
    <p:custDataLst>
      <p:tags r:id="rId1"/>
    </p:custDataLst>
    <p:extLst>
      <p:ext uri="{BB962C8B-B14F-4D97-AF65-F5344CB8AC3E}">
        <p14:creationId xmlns:p14="http://schemas.microsoft.com/office/powerpoint/2010/main" val="3679977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1001BF-4A50-393B-8B1F-0B1A0391C055}"/>
            </a:ext>
          </a:extLst>
        </p:cNvPr>
        <p:cNvGrpSpPr/>
        <p:nvPr/>
      </p:nvGrpSpPr>
      <p:grpSpPr>
        <a:xfrm>
          <a:off x="0" y="0"/>
          <a:ext cx="0" cy="0"/>
          <a:chOff x="0" y="0"/>
          <a:chExt cx="0" cy="0"/>
        </a:xfrm>
      </p:grpSpPr>
      <p:pic>
        <p:nvPicPr>
          <p:cNvPr id="3" name="图片 2" descr="VCG211257229704">
            <a:extLst>
              <a:ext uri="{FF2B5EF4-FFF2-40B4-BE49-F238E27FC236}">
                <a16:creationId xmlns:a16="http://schemas.microsoft.com/office/drawing/2014/main" id="{A481D7A4-7F24-99BF-00D6-826A7A293021}"/>
              </a:ext>
            </a:extLst>
          </p:cNvPr>
          <p:cNvPicPr>
            <a:picLocks noChangeAspect="1"/>
          </p:cNvPicPr>
          <p:nvPr/>
        </p:nvPicPr>
        <p:blipFill>
          <a:blip r:embed="rId4">
            <a:alphaModFix amt="20000"/>
          </a:blip>
          <a:stretch>
            <a:fillRect/>
          </a:stretch>
        </p:blipFill>
        <p:spPr>
          <a:xfrm>
            <a:off x="0" y="635"/>
            <a:ext cx="12192000" cy="6857365"/>
          </a:xfrm>
          <a:prstGeom prst="rect">
            <a:avLst/>
          </a:prstGeom>
        </p:spPr>
      </p:pic>
      <p:sp>
        <p:nvSpPr>
          <p:cNvPr id="2" name="标题 1">
            <a:extLst>
              <a:ext uri="{FF2B5EF4-FFF2-40B4-BE49-F238E27FC236}">
                <a16:creationId xmlns:a16="http://schemas.microsoft.com/office/drawing/2014/main" id="{6DC6E920-B3B8-18D9-A440-973ADE81CA87}"/>
              </a:ext>
            </a:extLst>
          </p:cNvPr>
          <p:cNvSpPr>
            <a:spLocks noGrp="1"/>
          </p:cNvSpPr>
          <p:nvPr>
            <p:ph type="title"/>
          </p:nvPr>
        </p:nvSpPr>
        <p:spPr>
          <a:xfrm>
            <a:off x="356235" y="363855"/>
            <a:ext cx="7884160" cy="559435"/>
          </a:xfrm>
        </p:spPr>
        <p:txBody>
          <a:bodyPr>
            <a:noAutofit/>
          </a:bodyPr>
          <a:lstStyle/>
          <a:p>
            <a:r>
              <a:rPr lang="en-US" altLang="zh-CN" sz="4000" dirty="0">
                <a:solidFill>
                  <a:srgbClr val="403CCF"/>
                </a:solidFill>
                <a:latin typeface="微软雅黑" panose="020B0503020204020204" charset="-122"/>
                <a:ea typeface="微软雅黑" panose="020B0503020204020204" charset="-122"/>
                <a:cs typeface="Libre Baskerville" pitchFamily="34" charset="-120"/>
                <a:sym typeface="+mn-ea"/>
              </a:rPr>
              <a:t>02 –</a:t>
            </a:r>
            <a:r>
              <a:rPr lang="zh-CN" altLang="en-US" sz="4000" dirty="0">
                <a:solidFill>
                  <a:srgbClr val="403CCF"/>
                </a:solidFill>
                <a:latin typeface="微软雅黑" panose="020B0503020204020204" charset="-122"/>
                <a:ea typeface="微软雅黑" panose="020B0503020204020204" charset="-122"/>
                <a:cs typeface="Libre Baskerville" pitchFamily="34" charset="-120"/>
                <a:sym typeface="+mn-ea"/>
              </a:rPr>
              <a:t>合约编译</a:t>
            </a:r>
          </a:p>
        </p:txBody>
      </p:sp>
      <p:pic>
        <p:nvPicPr>
          <p:cNvPr id="62" name="图片 61" descr="网易区块链黑白透明logo">
            <a:extLst>
              <a:ext uri="{FF2B5EF4-FFF2-40B4-BE49-F238E27FC236}">
                <a16:creationId xmlns:a16="http://schemas.microsoft.com/office/drawing/2014/main" id="{3E91644A-B0F1-D25F-14A2-67AA33852324}"/>
              </a:ext>
            </a:extLst>
          </p:cNvPr>
          <p:cNvPicPr>
            <a:picLocks noChangeAspect="1"/>
          </p:cNvPicPr>
          <p:nvPr/>
        </p:nvPicPr>
        <p:blipFill>
          <a:blip r:embed="rId5"/>
          <a:stretch>
            <a:fillRect/>
          </a:stretch>
        </p:blipFill>
        <p:spPr>
          <a:xfrm>
            <a:off x="10130155" y="284480"/>
            <a:ext cx="1764665" cy="720725"/>
          </a:xfrm>
          <a:prstGeom prst="rect">
            <a:avLst/>
          </a:prstGeom>
        </p:spPr>
      </p:pic>
      <p:sp>
        <p:nvSpPr>
          <p:cNvPr id="26" name="Text 9">
            <a:extLst>
              <a:ext uri="{FF2B5EF4-FFF2-40B4-BE49-F238E27FC236}">
                <a16:creationId xmlns:a16="http://schemas.microsoft.com/office/drawing/2014/main" id="{4AC8E81E-3284-4081-5A8B-3A9F6E1F837A}"/>
              </a:ext>
            </a:extLst>
          </p:cNvPr>
          <p:cNvSpPr/>
          <p:nvPr/>
        </p:nvSpPr>
        <p:spPr>
          <a:xfrm>
            <a:off x="758143" y="1282218"/>
            <a:ext cx="5808332" cy="3910301"/>
          </a:xfrm>
          <a:prstGeom prst="rect">
            <a:avLst/>
          </a:prstGeom>
          <a:noFill/>
          <a:ln/>
        </p:spPr>
        <p:txBody>
          <a:bodyPr wrap="square" lIns="95250" tIns="95250" rIns="95250" bIns="95250" rtlCol="0" anchor="t">
            <a:spAutoFit/>
          </a:bodyPr>
          <a:lstStyle/>
          <a:p>
            <a:pPr marL="0" indent="0">
              <a:lnSpc>
                <a:spcPct val="96000"/>
              </a:lnSpc>
              <a:spcBef>
                <a:spcPts val="375"/>
              </a:spcBef>
              <a:buNone/>
            </a:pPr>
            <a:r>
              <a:rPr lang="zh-CN" altLang="en-US" sz="1500" b="1" dirty="0"/>
              <a:t>步骤</a:t>
            </a:r>
            <a:r>
              <a:rPr lang="en-US" altLang="zh-CN" sz="1500" b="1" dirty="0"/>
              <a:t>1</a:t>
            </a:r>
            <a:r>
              <a:rPr lang="zh-CN" altLang="en-US" sz="1500" b="1" dirty="0"/>
              <a:t>：把</a:t>
            </a:r>
            <a:r>
              <a:rPr lang="en-US" altLang="zh-CN" sz="1500" b="1" dirty="0"/>
              <a:t>dist.zip</a:t>
            </a:r>
            <a:r>
              <a:rPr lang="zh-CN" altLang="en-US" sz="1500" b="1" dirty="0"/>
              <a:t>上传到服务器的</a:t>
            </a:r>
            <a:r>
              <a:rPr lang="en-US" altLang="zh-CN" sz="1500" b="1" dirty="0"/>
              <a:t>tools</a:t>
            </a:r>
            <a:r>
              <a:rPr lang="zh-CN" altLang="en-US" sz="1500" b="1" dirty="0"/>
              <a:t>目录</a:t>
            </a:r>
            <a:endParaRPr lang="en-US" altLang="zh-CN" sz="1500" b="1" dirty="0"/>
          </a:p>
          <a:p>
            <a:pPr marL="0" indent="0">
              <a:lnSpc>
                <a:spcPct val="96000"/>
              </a:lnSpc>
              <a:spcBef>
                <a:spcPts val="375"/>
              </a:spcBef>
              <a:buNone/>
            </a:pPr>
            <a:r>
              <a:rPr lang="zh-CN" altLang="en-US" sz="1500" b="1" dirty="0"/>
              <a:t>步骤</a:t>
            </a:r>
            <a:r>
              <a:rPr lang="en-US" altLang="zh-CN" sz="1500" b="1" dirty="0"/>
              <a:t>2</a:t>
            </a:r>
            <a:r>
              <a:rPr lang="zh-CN" altLang="en-US" sz="1500" b="1" dirty="0"/>
              <a:t>：</a:t>
            </a:r>
            <a:r>
              <a:rPr lang="en-US" altLang="zh-CN" sz="1500" b="1" dirty="0"/>
              <a:t>unzip dist.zip</a:t>
            </a:r>
            <a:r>
              <a:rPr lang="zh-CN" altLang="en-US" sz="1500" b="1" dirty="0"/>
              <a:t>解压</a:t>
            </a:r>
            <a:endParaRPr lang="en-US" altLang="zh-CN" sz="1500" b="1" dirty="0"/>
          </a:p>
          <a:p>
            <a:pPr>
              <a:lnSpc>
                <a:spcPct val="96000"/>
              </a:lnSpc>
              <a:spcBef>
                <a:spcPts val="375"/>
              </a:spcBef>
            </a:pPr>
            <a:r>
              <a:rPr lang="zh-CN" altLang="en-US" sz="1500" b="1" dirty="0"/>
              <a:t>步骤</a:t>
            </a:r>
            <a:r>
              <a:rPr lang="en-US" altLang="zh-CN" sz="1500" b="1" dirty="0"/>
              <a:t>3</a:t>
            </a:r>
            <a:r>
              <a:rPr lang="zh-CN" altLang="en-US" sz="1500" b="1" dirty="0"/>
              <a:t>：把</a:t>
            </a:r>
            <a:r>
              <a:rPr lang="en-US" altLang="zh-CN" sz="1500" b="1" dirty="0" err="1"/>
              <a:t>dist</a:t>
            </a:r>
            <a:r>
              <a:rPr lang="zh-CN" altLang="en-US" sz="1500" b="1" dirty="0"/>
              <a:t>里面的</a:t>
            </a:r>
            <a:r>
              <a:rPr lang="en-US" altLang="zh-CN" sz="1500" b="1" dirty="0" err="1"/>
              <a:t>solc</a:t>
            </a:r>
            <a:r>
              <a:rPr lang="zh-CN" altLang="en-US" sz="1500" b="1" dirty="0"/>
              <a:t>文件修改执行权限</a:t>
            </a:r>
            <a:endParaRPr lang="en-US" altLang="zh-CN" sz="1500" b="1" dirty="0"/>
          </a:p>
          <a:p>
            <a:pPr>
              <a:lnSpc>
                <a:spcPct val="96000"/>
              </a:lnSpc>
              <a:spcBef>
                <a:spcPts val="375"/>
              </a:spcBef>
            </a:pPr>
            <a:r>
              <a:rPr lang="en-US" altLang="zh-CN" sz="1500" b="1" dirty="0" err="1"/>
              <a:t>Chmod</a:t>
            </a:r>
            <a:r>
              <a:rPr lang="en-US" altLang="zh-CN" sz="1500" b="1" dirty="0"/>
              <a:t> 777 </a:t>
            </a:r>
            <a:r>
              <a:rPr lang="en-US" altLang="zh-CN" sz="1500" b="1" dirty="0" err="1"/>
              <a:t>solc</a:t>
            </a:r>
            <a:endParaRPr lang="en-US" altLang="zh-CN" sz="1500" b="1" dirty="0"/>
          </a:p>
          <a:p>
            <a:pPr>
              <a:lnSpc>
                <a:spcPct val="96000"/>
              </a:lnSpc>
              <a:spcBef>
                <a:spcPts val="375"/>
              </a:spcBef>
            </a:pPr>
            <a:r>
              <a:rPr lang="zh-CN" altLang="en-US" sz="1500" b="1" dirty="0"/>
              <a:t>步骤</a:t>
            </a:r>
            <a:r>
              <a:rPr lang="en-US" altLang="zh-CN" sz="1500" b="1" dirty="0"/>
              <a:t>4</a:t>
            </a:r>
            <a:r>
              <a:rPr lang="zh-CN" altLang="en-US" sz="1500" b="1" dirty="0"/>
              <a:t>：把文件拷贝到</a:t>
            </a:r>
            <a:r>
              <a:rPr lang="en-US" altLang="zh-CN" sz="1500" b="1" dirty="0"/>
              <a:t>/</a:t>
            </a:r>
            <a:r>
              <a:rPr lang="en-US" altLang="zh-CN" sz="1500" b="1" dirty="0" err="1"/>
              <a:t>usr</a:t>
            </a:r>
            <a:r>
              <a:rPr lang="en-US" altLang="zh-CN" sz="1500" b="1" dirty="0"/>
              <a:t>/local/bin</a:t>
            </a:r>
            <a:r>
              <a:rPr lang="zh-CN" altLang="en-US" sz="1500" b="1" dirty="0"/>
              <a:t>下面 </a:t>
            </a:r>
            <a:r>
              <a:rPr lang="en-US" altLang="zh-CN" sz="1500" b="1" dirty="0"/>
              <a:t>cp ./</a:t>
            </a:r>
            <a:r>
              <a:rPr lang="en-US" altLang="zh-CN" sz="1500" b="1" dirty="0" err="1"/>
              <a:t>solc</a:t>
            </a:r>
            <a:r>
              <a:rPr lang="en-US" altLang="zh-CN" sz="1500" b="1" dirty="0"/>
              <a:t>/</a:t>
            </a:r>
            <a:r>
              <a:rPr lang="en-US" altLang="zh-CN" sz="1500" b="1" dirty="0" err="1"/>
              <a:t>solc</a:t>
            </a:r>
            <a:r>
              <a:rPr lang="en-US" altLang="zh-CN" sz="1500" b="1" dirty="0"/>
              <a:t>  /</a:t>
            </a:r>
            <a:r>
              <a:rPr lang="en-US" altLang="zh-CN" sz="1500" b="1" dirty="0" err="1"/>
              <a:t>usr</a:t>
            </a:r>
            <a:r>
              <a:rPr lang="en-US" altLang="zh-CN" sz="1500" b="1" dirty="0"/>
              <a:t>/local/bin/</a:t>
            </a:r>
          </a:p>
          <a:p>
            <a:pPr>
              <a:lnSpc>
                <a:spcPct val="96000"/>
              </a:lnSpc>
              <a:spcBef>
                <a:spcPts val="375"/>
              </a:spcBef>
            </a:pPr>
            <a:endParaRPr lang="en-US" altLang="zh-CN" sz="1500" b="1" dirty="0"/>
          </a:p>
          <a:p>
            <a:pPr>
              <a:lnSpc>
                <a:spcPct val="96000"/>
              </a:lnSpc>
              <a:spcBef>
                <a:spcPts val="375"/>
              </a:spcBef>
            </a:pPr>
            <a:endParaRPr lang="en-US" altLang="zh-CN" sz="1500" b="1" dirty="0"/>
          </a:p>
          <a:p>
            <a:pPr>
              <a:lnSpc>
                <a:spcPct val="96000"/>
              </a:lnSpc>
              <a:spcBef>
                <a:spcPts val="375"/>
              </a:spcBef>
            </a:pPr>
            <a:r>
              <a:rPr lang="zh-CN" altLang="en-US" sz="1500" b="1" dirty="0"/>
              <a:t>步骤</a:t>
            </a:r>
            <a:r>
              <a:rPr lang="en-US" altLang="zh-CN" sz="1500" b="1" dirty="0"/>
              <a:t>5</a:t>
            </a:r>
            <a:r>
              <a:rPr lang="zh-CN" altLang="en-US" sz="1500" b="1" dirty="0"/>
              <a:t>：把本地的合约文件上传到 </a:t>
            </a:r>
            <a:r>
              <a:rPr lang="en-US" altLang="zh-CN" sz="1500" b="1" dirty="0"/>
              <a:t>contract</a:t>
            </a:r>
            <a:r>
              <a:rPr lang="zh-CN" altLang="en-US" sz="1500" b="1" dirty="0"/>
              <a:t>文件夹下面</a:t>
            </a:r>
            <a:endParaRPr lang="en-US" altLang="zh-CN" sz="1500" b="1" dirty="0"/>
          </a:p>
          <a:p>
            <a:pPr>
              <a:lnSpc>
                <a:spcPct val="96000"/>
              </a:lnSpc>
              <a:spcBef>
                <a:spcPts val="375"/>
              </a:spcBef>
            </a:pPr>
            <a:endParaRPr lang="en-US" altLang="zh-CN" sz="1500" b="1" dirty="0"/>
          </a:p>
          <a:p>
            <a:pPr>
              <a:lnSpc>
                <a:spcPct val="96000"/>
              </a:lnSpc>
              <a:spcBef>
                <a:spcPts val="375"/>
              </a:spcBef>
            </a:pPr>
            <a:r>
              <a:rPr lang="zh-CN" altLang="en-US" sz="1500" b="1" dirty="0"/>
              <a:t>步骤</a:t>
            </a:r>
            <a:r>
              <a:rPr lang="en-US" altLang="zh-CN" sz="1500" b="1" dirty="0"/>
              <a:t>6</a:t>
            </a:r>
            <a:r>
              <a:rPr lang="zh-CN" altLang="en-US" sz="1500" b="1" dirty="0"/>
              <a:t>：执行编译 </a:t>
            </a:r>
            <a:r>
              <a:rPr lang="en-US" altLang="zh-CN" sz="1500" b="1" dirty="0" err="1"/>
              <a:t>sh</a:t>
            </a:r>
            <a:r>
              <a:rPr lang="en-US" altLang="zh-CN" sz="1500" b="1" dirty="0"/>
              <a:t> complie.sh build </a:t>
            </a:r>
            <a:r>
              <a:rPr lang="zh-CN" altLang="en-US" sz="1500" b="1" dirty="0"/>
              <a:t>指令编译</a:t>
            </a:r>
            <a:endParaRPr lang="en-US" altLang="zh-CN" sz="1500" b="1" dirty="0"/>
          </a:p>
          <a:p>
            <a:pPr>
              <a:lnSpc>
                <a:spcPct val="96000"/>
              </a:lnSpc>
              <a:spcBef>
                <a:spcPts val="375"/>
              </a:spcBef>
            </a:pPr>
            <a:endParaRPr lang="en-US" altLang="zh-CN" sz="1500" b="1" dirty="0"/>
          </a:p>
          <a:p>
            <a:pPr marL="0" indent="0">
              <a:lnSpc>
                <a:spcPct val="96000"/>
              </a:lnSpc>
              <a:spcBef>
                <a:spcPts val="375"/>
              </a:spcBef>
              <a:buNone/>
            </a:pPr>
            <a:endParaRPr lang="en-US" altLang="zh-CN" sz="1500" b="1" dirty="0"/>
          </a:p>
          <a:p>
            <a:pPr marL="0" indent="0">
              <a:lnSpc>
                <a:spcPct val="96000"/>
              </a:lnSpc>
              <a:spcBef>
                <a:spcPts val="375"/>
              </a:spcBef>
              <a:buNone/>
            </a:pPr>
            <a:endParaRPr lang="en-US" sz="1500" b="1" dirty="0"/>
          </a:p>
        </p:txBody>
      </p:sp>
      <p:pic>
        <p:nvPicPr>
          <p:cNvPr id="5" name="图片 4">
            <a:extLst>
              <a:ext uri="{FF2B5EF4-FFF2-40B4-BE49-F238E27FC236}">
                <a16:creationId xmlns:a16="http://schemas.microsoft.com/office/drawing/2014/main" id="{434C5EED-820C-89EA-D389-C90005754160}"/>
              </a:ext>
            </a:extLst>
          </p:cNvPr>
          <p:cNvPicPr>
            <a:picLocks noChangeAspect="1"/>
          </p:cNvPicPr>
          <p:nvPr/>
        </p:nvPicPr>
        <p:blipFill>
          <a:blip r:embed="rId6"/>
          <a:stretch>
            <a:fillRect/>
          </a:stretch>
        </p:blipFill>
        <p:spPr>
          <a:xfrm>
            <a:off x="653856" y="4787010"/>
            <a:ext cx="6200775" cy="1343025"/>
          </a:xfrm>
          <a:prstGeom prst="rect">
            <a:avLst/>
          </a:prstGeom>
        </p:spPr>
      </p:pic>
    </p:spTree>
    <p:custDataLst>
      <p:tags r:id="rId1"/>
    </p:custDataLst>
    <p:extLst>
      <p:ext uri="{BB962C8B-B14F-4D97-AF65-F5344CB8AC3E}">
        <p14:creationId xmlns:p14="http://schemas.microsoft.com/office/powerpoint/2010/main" val="466579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FC1E18-2154-7127-D2D5-882452687119}"/>
            </a:ext>
          </a:extLst>
        </p:cNvPr>
        <p:cNvGrpSpPr/>
        <p:nvPr/>
      </p:nvGrpSpPr>
      <p:grpSpPr>
        <a:xfrm>
          <a:off x="0" y="0"/>
          <a:ext cx="0" cy="0"/>
          <a:chOff x="0" y="0"/>
          <a:chExt cx="0" cy="0"/>
        </a:xfrm>
      </p:grpSpPr>
      <p:pic>
        <p:nvPicPr>
          <p:cNvPr id="3" name="图片 2" descr="VCG211257229704">
            <a:extLst>
              <a:ext uri="{FF2B5EF4-FFF2-40B4-BE49-F238E27FC236}">
                <a16:creationId xmlns:a16="http://schemas.microsoft.com/office/drawing/2014/main" id="{68669AB4-2B02-0185-02BC-541A833E3F4E}"/>
              </a:ext>
            </a:extLst>
          </p:cNvPr>
          <p:cNvPicPr>
            <a:picLocks noChangeAspect="1"/>
          </p:cNvPicPr>
          <p:nvPr/>
        </p:nvPicPr>
        <p:blipFill>
          <a:blip r:embed="rId4">
            <a:alphaModFix amt="20000"/>
          </a:blip>
          <a:stretch>
            <a:fillRect/>
          </a:stretch>
        </p:blipFill>
        <p:spPr>
          <a:xfrm>
            <a:off x="0" y="635"/>
            <a:ext cx="12192000" cy="6857365"/>
          </a:xfrm>
          <a:prstGeom prst="rect">
            <a:avLst/>
          </a:prstGeom>
        </p:spPr>
      </p:pic>
      <p:sp>
        <p:nvSpPr>
          <p:cNvPr id="2" name="标题 1">
            <a:extLst>
              <a:ext uri="{FF2B5EF4-FFF2-40B4-BE49-F238E27FC236}">
                <a16:creationId xmlns:a16="http://schemas.microsoft.com/office/drawing/2014/main" id="{FAD57B03-2370-1623-3ACF-F46DDE407530}"/>
              </a:ext>
            </a:extLst>
          </p:cNvPr>
          <p:cNvSpPr>
            <a:spLocks noGrp="1"/>
          </p:cNvSpPr>
          <p:nvPr>
            <p:ph type="title"/>
          </p:nvPr>
        </p:nvSpPr>
        <p:spPr>
          <a:xfrm>
            <a:off x="356235" y="363855"/>
            <a:ext cx="7884160" cy="559435"/>
          </a:xfrm>
        </p:spPr>
        <p:txBody>
          <a:bodyPr>
            <a:noAutofit/>
          </a:bodyPr>
          <a:lstStyle/>
          <a:p>
            <a:r>
              <a:rPr lang="en-US" altLang="zh-CN" sz="4000" dirty="0">
                <a:solidFill>
                  <a:srgbClr val="403CCF"/>
                </a:solidFill>
                <a:latin typeface="微软雅黑" panose="020B0503020204020204" charset="-122"/>
                <a:ea typeface="微软雅黑" panose="020B0503020204020204" charset="-122"/>
                <a:cs typeface="Libre Baskerville" pitchFamily="34" charset="-120"/>
                <a:sym typeface="+mn-ea"/>
              </a:rPr>
              <a:t>02 –</a:t>
            </a:r>
            <a:r>
              <a:rPr lang="zh-CN" altLang="en-US" sz="4000" dirty="0">
                <a:solidFill>
                  <a:srgbClr val="403CCF"/>
                </a:solidFill>
                <a:latin typeface="微软雅黑" panose="020B0503020204020204" charset="-122"/>
                <a:ea typeface="微软雅黑" panose="020B0503020204020204" charset="-122"/>
                <a:cs typeface="Libre Baskerville" pitchFamily="34" charset="-120"/>
                <a:sym typeface="+mn-ea"/>
              </a:rPr>
              <a:t>自主开发</a:t>
            </a:r>
          </a:p>
        </p:txBody>
      </p:sp>
      <p:pic>
        <p:nvPicPr>
          <p:cNvPr id="62" name="图片 61" descr="网易区块链黑白透明logo">
            <a:extLst>
              <a:ext uri="{FF2B5EF4-FFF2-40B4-BE49-F238E27FC236}">
                <a16:creationId xmlns:a16="http://schemas.microsoft.com/office/drawing/2014/main" id="{E7C6FE35-2261-223D-7CE9-9D24ECF38245}"/>
              </a:ext>
            </a:extLst>
          </p:cNvPr>
          <p:cNvPicPr>
            <a:picLocks noChangeAspect="1"/>
          </p:cNvPicPr>
          <p:nvPr/>
        </p:nvPicPr>
        <p:blipFill>
          <a:blip r:embed="rId5"/>
          <a:stretch>
            <a:fillRect/>
          </a:stretch>
        </p:blipFill>
        <p:spPr>
          <a:xfrm>
            <a:off x="10130155" y="284480"/>
            <a:ext cx="1764665" cy="720725"/>
          </a:xfrm>
          <a:prstGeom prst="rect">
            <a:avLst/>
          </a:prstGeom>
        </p:spPr>
      </p:pic>
      <p:sp>
        <p:nvSpPr>
          <p:cNvPr id="26" name="Text 9">
            <a:extLst>
              <a:ext uri="{FF2B5EF4-FFF2-40B4-BE49-F238E27FC236}">
                <a16:creationId xmlns:a16="http://schemas.microsoft.com/office/drawing/2014/main" id="{CB35A65F-0A32-B80E-0A0F-41DDE81D2454}"/>
              </a:ext>
            </a:extLst>
          </p:cNvPr>
          <p:cNvSpPr/>
          <p:nvPr/>
        </p:nvSpPr>
        <p:spPr>
          <a:xfrm>
            <a:off x="657783" y="1873232"/>
            <a:ext cx="5808332" cy="1232645"/>
          </a:xfrm>
          <a:prstGeom prst="rect">
            <a:avLst/>
          </a:prstGeom>
          <a:noFill/>
          <a:ln/>
        </p:spPr>
        <p:txBody>
          <a:bodyPr wrap="square" lIns="95250" tIns="95250" rIns="95250" bIns="95250" rtlCol="0" anchor="t">
            <a:spAutoFit/>
          </a:bodyPr>
          <a:lstStyle/>
          <a:p>
            <a:pPr marL="0" indent="0">
              <a:lnSpc>
                <a:spcPct val="96000"/>
              </a:lnSpc>
              <a:spcBef>
                <a:spcPts val="375"/>
              </a:spcBef>
              <a:buNone/>
            </a:pPr>
            <a:r>
              <a:rPr lang="zh-CN" altLang="en-US" sz="1500" b="1" dirty="0"/>
              <a:t>基础功能：</a:t>
            </a:r>
            <a:endParaRPr lang="en-US" altLang="zh-CN" sz="1500" b="1" dirty="0"/>
          </a:p>
          <a:p>
            <a:pPr marL="0" indent="0">
              <a:lnSpc>
                <a:spcPct val="96000"/>
              </a:lnSpc>
              <a:spcBef>
                <a:spcPts val="375"/>
              </a:spcBef>
              <a:buNone/>
            </a:pPr>
            <a:r>
              <a:rPr lang="en-US" sz="1500" b="1" dirty="0"/>
              <a:t>1</a:t>
            </a:r>
            <a:r>
              <a:rPr lang="zh-CN" altLang="en-US" sz="1500" b="1" dirty="0"/>
              <a:t>、实现更换</a:t>
            </a:r>
            <a:r>
              <a:rPr lang="en-US" altLang="zh-CN" sz="1500" b="1" dirty="0"/>
              <a:t>Owner(</a:t>
            </a:r>
            <a:r>
              <a:rPr lang="zh-CN" altLang="en-US" sz="1500" b="1" dirty="0"/>
              <a:t>加分：考虑对方钱包的控制情况</a:t>
            </a:r>
            <a:r>
              <a:rPr lang="en-US" altLang="zh-CN" sz="1500" b="1" dirty="0"/>
              <a:t>)</a:t>
            </a:r>
          </a:p>
          <a:p>
            <a:pPr>
              <a:lnSpc>
                <a:spcPct val="96000"/>
              </a:lnSpc>
              <a:spcBef>
                <a:spcPts val="375"/>
              </a:spcBef>
            </a:pPr>
            <a:r>
              <a:rPr lang="en-US" sz="1500" b="1" dirty="0"/>
              <a:t>2</a:t>
            </a:r>
            <a:r>
              <a:rPr lang="zh-CN" altLang="en-US" sz="1500" b="1" dirty="0"/>
              <a:t>、实现管理员给不同的人批量</a:t>
            </a:r>
            <a:r>
              <a:rPr lang="en-US" altLang="zh-CN" sz="1500" b="1" dirty="0"/>
              <a:t>mint</a:t>
            </a:r>
            <a:r>
              <a:rPr lang="zh-CN" altLang="en-US" sz="1500" b="1" dirty="0"/>
              <a:t>不同的</a:t>
            </a:r>
            <a:r>
              <a:rPr lang="en-US" altLang="zh-CN" sz="1500" b="1" dirty="0" err="1"/>
              <a:t>nft</a:t>
            </a:r>
            <a:r>
              <a:rPr lang="zh-CN" altLang="en-US" sz="1500" b="1" dirty="0"/>
              <a:t>接口</a:t>
            </a:r>
            <a:endParaRPr lang="en-US" altLang="zh-CN" sz="1500" b="1" dirty="0"/>
          </a:p>
          <a:p>
            <a:pPr>
              <a:lnSpc>
                <a:spcPct val="96000"/>
              </a:lnSpc>
              <a:spcBef>
                <a:spcPts val="375"/>
              </a:spcBef>
            </a:pPr>
            <a:r>
              <a:rPr lang="en-US" altLang="zh-CN" sz="1500" b="1" dirty="0"/>
              <a:t>3</a:t>
            </a:r>
            <a:r>
              <a:rPr lang="zh-CN" altLang="en-US" sz="1500" b="1" dirty="0"/>
              <a:t>、实现用户自己花钱购买的接口</a:t>
            </a:r>
            <a:endParaRPr lang="en-US" sz="1500" b="1" dirty="0"/>
          </a:p>
        </p:txBody>
      </p:sp>
      <p:sp>
        <p:nvSpPr>
          <p:cNvPr id="4" name="Text 9">
            <a:extLst>
              <a:ext uri="{FF2B5EF4-FFF2-40B4-BE49-F238E27FC236}">
                <a16:creationId xmlns:a16="http://schemas.microsoft.com/office/drawing/2014/main" id="{C4BF96DB-3B1A-5935-BB33-7913EE062A79}"/>
              </a:ext>
            </a:extLst>
          </p:cNvPr>
          <p:cNvSpPr/>
          <p:nvPr/>
        </p:nvSpPr>
        <p:spPr>
          <a:xfrm>
            <a:off x="516269" y="3451661"/>
            <a:ext cx="6408638" cy="959750"/>
          </a:xfrm>
          <a:prstGeom prst="rect">
            <a:avLst/>
          </a:prstGeom>
          <a:noFill/>
          <a:ln/>
        </p:spPr>
        <p:txBody>
          <a:bodyPr wrap="square" lIns="95250" tIns="95250" rIns="95250" bIns="95250" rtlCol="0" anchor="t">
            <a:spAutoFit/>
          </a:bodyPr>
          <a:lstStyle/>
          <a:p>
            <a:pPr marL="0" indent="0">
              <a:lnSpc>
                <a:spcPct val="96000"/>
              </a:lnSpc>
              <a:spcBef>
                <a:spcPts val="375"/>
              </a:spcBef>
              <a:buNone/>
            </a:pPr>
            <a:r>
              <a:rPr lang="zh-CN" altLang="en-US" sz="1500" b="1" dirty="0"/>
              <a:t>升级功能：</a:t>
            </a:r>
            <a:endParaRPr lang="en-US" altLang="zh-CN" sz="1500" b="1" dirty="0"/>
          </a:p>
          <a:p>
            <a:pPr marL="0" indent="0">
              <a:lnSpc>
                <a:spcPct val="96000"/>
              </a:lnSpc>
              <a:spcBef>
                <a:spcPts val="375"/>
              </a:spcBef>
              <a:buNone/>
            </a:pPr>
            <a:r>
              <a:rPr lang="en-US" sz="1500" b="1" dirty="0"/>
              <a:t>1</a:t>
            </a:r>
            <a:r>
              <a:rPr lang="zh-CN" altLang="en-US" sz="1500" b="1" dirty="0"/>
              <a:t>、实现白名单用户自己</a:t>
            </a:r>
            <a:r>
              <a:rPr lang="en-US" altLang="zh-CN" sz="1500" b="1" dirty="0"/>
              <a:t>mint</a:t>
            </a:r>
            <a:r>
              <a:rPr lang="zh-CN" altLang="en-US" sz="1500" b="1" dirty="0"/>
              <a:t>，实现批量增加白名单，白名单去重等功能</a:t>
            </a:r>
            <a:endParaRPr lang="en-US" altLang="zh-CN" sz="1500" b="1" dirty="0"/>
          </a:p>
          <a:p>
            <a:pPr marL="0" indent="0">
              <a:lnSpc>
                <a:spcPct val="96000"/>
              </a:lnSpc>
              <a:spcBef>
                <a:spcPts val="375"/>
              </a:spcBef>
              <a:buNone/>
            </a:pPr>
            <a:r>
              <a:rPr lang="en-US" sz="1500" b="1" dirty="0"/>
              <a:t>2</a:t>
            </a:r>
            <a:r>
              <a:rPr lang="zh-CN" altLang="en-US" sz="1500" b="1" dirty="0"/>
              <a:t>、批量查询用户的资产</a:t>
            </a:r>
            <a:endParaRPr lang="en-US" altLang="zh-CN" sz="1500" b="1" dirty="0"/>
          </a:p>
        </p:txBody>
      </p:sp>
      <p:sp>
        <p:nvSpPr>
          <p:cNvPr id="6" name="Text 9">
            <a:extLst>
              <a:ext uri="{FF2B5EF4-FFF2-40B4-BE49-F238E27FC236}">
                <a16:creationId xmlns:a16="http://schemas.microsoft.com/office/drawing/2014/main" id="{D66BC9B8-7B2C-D69D-D013-5CAFD3E92C00}"/>
              </a:ext>
            </a:extLst>
          </p:cNvPr>
          <p:cNvSpPr/>
          <p:nvPr/>
        </p:nvSpPr>
        <p:spPr>
          <a:xfrm>
            <a:off x="625125" y="5171604"/>
            <a:ext cx="6099059" cy="959750"/>
          </a:xfrm>
          <a:prstGeom prst="rect">
            <a:avLst/>
          </a:prstGeom>
          <a:noFill/>
          <a:ln/>
        </p:spPr>
        <p:txBody>
          <a:bodyPr wrap="square" lIns="95250" tIns="95250" rIns="95250" bIns="95250" rtlCol="0" anchor="t">
            <a:spAutoFit/>
          </a:bodyPr>
          <a:lstStyle/>
          <a:p>
            <a:pPr marL="0" indent="0">
              <a:lnSpc>
                <a:spcPct val="96000"/>
              </a:lnSpc>
              <a:spcBef>
                <a:spcPts val="375"/>
              </a:spcBef>
              <a:buNone/>
            </a:pPr>
            <a:r>
              <a:rPr lang="zh-CN" altLang="en-US" sz="1500" b="1" dirty="0"/>
              <a:t>困难功能：</a:t>
            </a:r>
            <a:endParaRPr lang="en-US" altLang="zh-CN" sz="1500" b="1" dirty="0"/>
          </a:p>
          <a:p>
            <a:pPr marL="0" indent="0">
              <a:lnSpc>
                <a:spcPct val="96000"/>
              </a:lnSpc>
              <a:spcBef>
                <a:spcPts val="375"/>
              </a:spcBef>
              <a:buNone/>
            </a:pPr>
            <a:r>
              <a:rPr lang="en-US" sz="1500" b="1" dirty="0"/>
              <a:t>1</a:t>
            </a:r>
            <a:r>
              <a:rPr lang="zh-CN" altLang="en-US" sz="1500" b="1" dirty="0"/>
              <a:t>、实现链下白名单的功能，就是链下通过签名的方式来提交白名单</a:t>
            </a:r>
            <a:endParaRPr lang="en-US" altLang="zh-CN" sz="1500" b="1" dirty="0"/>
          </a:p>
          <a:p>
            <a:pPr marL="0" indent="0">
              <a:lnSpc>
                <a:spcPct val="96000"/>
              </a:lnSpc>
              <a:spcBef>
                <a:spcPts val="375"/>
              </a:spcBef>
              <a:buNone/>
            </a:pPr>
            <a:r>
              <a:rPr lang="en-US" sz="1500" b="1" dirty="0"/>
              <a:t>2</a:t>
            </a:r>
            <a:r>
              <a:rPr lang="zh-CN" altLang="en-US" sz="1500" b="1" dirty="0"/>
              <a:t>、链下定义价格，链上购买的方式</a:t>
            </a:r>
            <a:endParaRPr lang="en-US" altLang="zh-CN" sz="1500" b="1" dirty="0"/>
          </a:p>
        </p:txBody>
      </p:sp>
    </p:spTree>
    <p:custDataLst>
      <p:tags r:id="rId1"/>
    </p:custDataLst>
    <p:extLst>
      <p:ext uri="{BB962C8B-B14F-4D97-AF65-F5344CB8AC3E}">
        <p14:creationId xmlns:p14="http://schemas.microsoft.com/office/powerpoint/2010/main" val="39830765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5D76D1-AA31-9974-4622-CC522812A1D6}"/>
            </a:ext>
          </a:extLst>
        </p:cNvPr>
        <p:cNvGrpSpPr/>
        <p:nvPr/>
      </p:nvGrpSpPr>
      <p:grpSpPr>
        <a:xfrm>
          <a:off x="0" y="0"/>
          <a:ext cx="0" cy="0"/>
          <a:chOff x="0" y="0"/>
          <a:chExt cx="0" cy="0"/>
        </a:xfrm>
      </p:grpSpPr>
      <p:pic>
        <p:nvPicPr>
          <p:cNvPr id="3" name="图片 2" descr="VCG211257229704">
            <a:extLst>
              <a:ext uri="{FF2B5EF4-FFF2-40B4-BE49-F238E27FC236}">
                <a16:creationId xmlns:a16="http://schemas.microsoft.com/office/drawing/2014/main" id="{CD42D15C-243D-05A4-8B4C-E4AF3526C3CE}"/>
              </a:ext>
            </a:extLst>
          </p:cNvPr>
          <p:cNvPicPr>
            <a:picLocks noChangeAspect="1"/>
          </p:cNvPicPr>
          <p:nvPr/>
        </p:nvPicPr>
        <p:blipFill>
          <a:blip r:embed="rId4">
            <a:alphaModFix amt="20000"/>
          </a:blip>
          <a:stretch>
            <a:fillRect/>
          </a:stretch>
        </p:blipFill>
        <p:spPr>
          <a:xfrm>
            <a:off x="0" y="635"/>
            <a:ext cx="12192000" cy="6857365"/>
          </a:xfrm>
          <a:prstGeom prst="rect">
            <a:avLst/>
          </a:prstGeom>
        </p:spPr>
      </p:pic>
      <p:sp>
        <p:nvSpPr>
          <p:cNvPr id="2" name="标题 1">
            <a:extLst>
              <a:ext uri="{FF2B5EF4-FFF2-40B4-BE49-F238E27FC236}">
                <a16:creationId xmlns:a16="http://schemas.microsoft.com/office/drawing/2014/main" id="{1B5B23C5-6A90-5074-1562-5CB0DC65CFB5}"/>
              </a:ext>
            </a:extLst>
          </p:cNvPr>
          <p:cNvSpPr>
            <a:spLocks noGrp="1"/>
          </p:cNvSpPr>
          <p:nvPr>
            <p:ph type="title"/>
          </p:nvPr>
        </p:nvSpPr>
        <p:spPr>
          <a:xfrm>
            <a:off x="356235" y="363855"/>
            <a:ext cx="7884160" cy="559435"/>
          </a:xfrm>
        </p:spPr>
        <p:txBody>
          <a:bodyPr>
            <a:noAutofit/>
          </a:bodyPr>
          <a:lstStyle/>
          <a:p>
            <a:r>
              <a:rPr lang="en-US" altLang="zh-CN" sz="4000" dirty="0">
                <a:solidFill>
                  <a:srgbClr val="403CCF"/>
                </a:solidFill>
                <a:latin typeface="微软雅黑" panose="020B0503020204020204" charset="-122"/>
                <a:ea typeface="微软雅黑" panose="020B0503020204020204" charset="-122"/>
                <a:cs typeface="Libre Baskerville" pitchFamily="34" charset="-120"/>
                <a:sym typeface="+mn-ea"/>
              </a:rPr>
              <a:t>02 –</a:t>
            </a:r>
            <a:r>
              <a:rPr lang="zh-CN" altLang="en-US" sz="4000" dirty="0">
                <a:solidFill>
                  <a:srgbClr val="403CCF"/>
                </a:solidFill>
                <a:latin typeface="微软雅黑" panose="020B0503020204020204" charset="-122"/>
                <a:ea typeface="微软雅黑" panose="020B0503020204020204" charset="-122"/>
                <a:cs typeface="Libre Baskerville" pitchFamily="34" charset="-120"/>
                <a:sym typeface="+mn-ea"/>
              </a:rPr>
              <a:t>接口定义</a:t>
            </a:r>
          </a:p>
        </p:txBody>
      </p:sp>
      <p:pic>
        <p:nvPicPr>
          <p:cNvPr id="62" name="图片 61" descr="网易区块链黑白透明logo">
            <a:extLst>
              <a:ext uri="{FF2B5EF4-FFF2-40B4-BE49-F238E27FC236}">
                <a16:creationId xmlns:a16="http://schemas.microsoft.com/office/drawing/2014/main" id="{A0286735-4948-AB9D-ECE7-C1BA5BD81674}"/>
              </a:ext>
            </a:extLst>
          </p:cNvPr>
          <p:cNvPicPr>
            <a:picLocks noChangeAspect="1"/>
          </p:cNvPicPr>
          <p:nvPr/>
        </p:nvPicPr>
        <p:blipFill>
          <a:blip r:embed="rId5"/>
          <a:stretch>
            <a:fillRect/>
          </a:stretch>
        </p:blipFill>
        <p:spPr>
          <a:xfrm>
            <a:off x="10130155" y="284480"/>
            <a:ext cx="1764665" cy="720725"/>
          </a:xfrm>
          <a:prstGeom prst="rect">
            <a:avLst/>
          </a:prstGeom>
        </p:spPr>
      </p:pic>
      <p:pic>
        <p:nvPicPr>
          <p:cNvPr id="7" name="图片 6">
            <a:extLst>
              <a:ext uri="{FF2B5EF4-FFF2-40B4-BE49-F238E27FC236}">
                <a16:creationId xmlns:a16="http://schemas.microsoft.com/office/drawing/2014/main" id="{71535A79-4B37-E253-BB60-2BDDC246DAE7}"/>
              </a:ext>
            </a:extLst>
          </p:cNvPr>
          <p:cNvPicPr>
            <a:picLocks noChangeAspect="1"/>
          </p:cNvPicPr>
          <p:nvPr/>
        </p:nvPicPr>
        <p:blipFill>
          <a:blip r:embed="rId6"/>
          <a:stretch>
            <a:fillRect/>
          </a:stretch>
        </p:blipFill>
        <p:spPr>
          <a:xfrm>
            <a:off x="392268" y="1606473"/>
            <a:ext cx="6924675" cy="4514850"/>
          </a:xfrm>
          <a:prstGeom prst="rect">
            <a:avLst/>
          </a:prstGeom>
        </p:spPr>
      </p:pic>
    </p:spTree>
    <p:custDataLst>
      <p:tags r:id="rId1"/>
    </p:custDataLst>
    <p:extLst>
      <p:ext uri="{BB962C8B-B14F-4D97-AF65-F5344CB8AC3E}">
        <p14:creationId xmlns:p14="http://schemas.microsoft.com/office/powerpoint/2010/main" val="20412827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VCG211257229704"/>
          <p:cNvPicPr>
            <a:picLocks noChangeAspect="1"/>
          </p:cNvPicPr>
          <p:nvPr/>
        </p:nvPicPr>
        <p:blipFill>
          <a:blip r:embed="rId7">
            <a:alphaModFix amt="20000"/>
          </a:blip>
          <a:stretch>
            <a:fillRect/>
          </a:stretch>
        </p:blipFill>
        <p:spPr>
          <a:xfrm>
            <a:off x="0" y="635"/>
            <a:ext cx="12192000" cy="6857365"/>
          </a:xfrm>
          <a:prstGeom prst="rect">
            <a:avLst/>
          </a:prstGeom>
        </p:spPr>
      </p:pic>
      <p:pic>
        <p:nvPicPr>
          <p:cNvPr id="12" name="图片 11" descr="图片1 11"/>
          <p:cNvPicPr>
            <a:picLocks noChangeAspect="1"/>
          </p:cNvPicPr>
          <p:nvPr/>
        </p:nvPicPr>
        <p:blipFill>
          <a:blip r:embed="rId8"/>
          <a:stretch>
            <a:fillRect/>
          </a:stretch>
        </p:blipFill>
        <p:spPr>
          <a:xfrm>
            <a:off x="0" y="0"/>
            <a:ext cx="12191365" cy="2387600"/>
          </a:xfrm>
          <a:prstGeom prst="rect">
            <a:avLst/>
          </a:prstGeom>
        </p:spPr>
      </p:pic>
      <p:sp>
        <p:nvSpPr>
          <p:cNvPr id="2" name="标题 1"/>
          <p:cNvSpPr>
            <a:spLocks noGrp="1"/>
          </p:cNvSpPr>
          <p:nvPr>
            <p:ph type="ctrTitle"/>
            <p:custDataLst>
              <p:tags r:id="rId2"/>
            </p:custDataLst>
          </p:nvPr>
        </p:nvSpPr>
        <p:spPr>
          <a:xfrm>
            <a:off x="568325" y="2895600"/>
            <a:ext cx="11101070" cy="1066165"/>
          </a:xfrm>
        </p:spPr>
        <p:txBody>
          <a:bodyPr anchor="ctr" anchorCtr="0">
            <a:noAutofit/>
          </a:bodyPr>
          <a:lstStyle/>
          <a:p>
            <a:pPr algn="ctr">
              <a:lnSpc>
                <a:spcPct val="120000"/>
              </a:lnSpc>
              <a:spcBef>
                <a:spcPts val="0"/>
              </a:spcBef>
              <a:spcAft>
                <a:spcPts val="0"/>
              </a:spcAft>
            </a:pPr>
            <a:r>
              <a:rPr lang="zh-CN" altLang="en-US" sz="4400" dirty="0">
                <a:solidFill>
                  <a:srgbClr val="403CCF"/>
                </a:solidFill>
                <a:latin typeface="微软雅黑" panose="020B0503020204020204" charset="-122"/>
                <a:ea typeface="微软雅黑" panose="020B0503020204020204" charset="-122"/>
                <a:cs typeface="Libre Baskerville" pitchFamily="34" charset="-120"/>
                <a:sym typeface="+mn-ea"/>
              </a:rPr>
              <a:t>谢谢聆听！</a:t>
            </a:r>
          </a:p>
        </p:txBody>
      </p:sp>
      <p:sp>
        <p:nvSpPr>
          <p:cNvPr id="3" name="副标题 2"/>
          <p:cNvSpPr>
            <a:spLocks noGrp="1"/>
          </p:cNvSpPr>
          <p:nvPr>
            <p:ph type="subTitle" idx="1"/>
            <p:custDataLst>
              <p:tags r:id="rId3"/>
            </p:custDataLst>
          </p:nvPr>
        </p:nvSpPr>
        <p:spPr>
          <a:xfrm>
            <a:off x="1145045" y="4046373"/>
            <a:ext cx="9799271" cy="610778"/>
          </a:xfrm>
        </p:spPr>
        <p:txBody>
          <a:bodyPr anchor="ctr" anchorCtr="0">
            <a:noAutofit/>
          </a:bodyPr>
          <a:lstStyle/>
          <a:p>
            <a:pPr algn="ctr"/>
            <a:r>
              <a:rPr lang="zh-CN" altLang="en-US" sz="2400" b="1" dirty="0">
                <a:solidFill>
                  <a:srgbClr val="4F4F63"/>
                </a:solidFill>
                <a:latin typeface="微软雅黑" panose="020B0503020204020204" charset="-122"/>
                <a:ea typeface="微软雅黑" panose="020B0503020204020204" charset="-122"/>
                <a:cs typeface="Libre Baskerville" pitchFamily="34" charset="-120"/>
                <a:sym typeface="+mn-ea"/>
              </a:rPr>
              <a:t>组织单位：网易（杭州）网络有限公司</a:t>
            </a:r>
          </a:p>
        </p:txBody>
      </p:sp>
      <p:sp>
        <p:nvSpPr>
          <p:cNvPr id="9" name="副标题 2"/>
          <p:cNvSpPr>
            <a:spLocks noGrp="1"/>
          </p:cNvSpPr>
          <p:nvPr>
            <p:custDataLst>
              <p:tags r:id="rId4"/>
            </p:custDataLst>
          </p:nvPr>
        </p:nvSpPr>
        <p:spPr>
          <a:xfrm>
            <a:off x="1198988" y="4734714"/>
            <a:ext cx="9799271" cy="610778"/>
          </a:xfrm>
          <a:prstGeom prst="rect">
            <a:avLst/>
          </a:prstGeom>
        </p:spPr>
        <p:txBody>
          <a:bodyPr vert="horz" lIns="25400" tIns="13208" rIns="25400" bIns="13208" rtlCol="0" anchor="ctr" anchorCtr="0">
            <a:noAutofit/>
          </a:bodyPr>
          <a:lstStyle>
            <a:lvl1pPr marL="0" indent="0" algn="ctr" defTabSz="1344295" rtl="0" eaLnBrk="1" fontAlgn="auto" latinLnBrk="0" hangingPunct="1">
              <a:lnSpc>
                <a:spcPct val="110000"/>
              </a:lnSpc>
              <a:spcBef>
                <a:spcPts val="0"/>
              </a:spcBef>
              <a:spcAft>
                <a:spcPts val="1000"/>
              </a:spcAft>
              <a:buFont typeface="Arial" panose="020B0604020202020204" pitchFamily="34" charset="0"/>
              <a:buNone/>
              <a:defRPr sz="3530" u="none" strike="noStrike" kern="1200" cap="none" spc="200" normalizeH="0" baseline="0">
                <a:solidFill>
                  <a:schemeClr val="tx1">
                    <a:lumMod val="65000"/>
                    <a:lumOff val="35000"/>
                  </a:schemeClr>
                </a:solidFill>
                <a:uFillTx/>
                <a:latin typeface="+mn-lt"/>
                <a:ea typeface="+mn-ea"/>
                <a:cs typeface="+mn-cs"/>
              </a:defRPr>
            </a:lvl1pPr>
            <a:lvl2pPr marL="671830" indent="0" algn="ctr" defTabSz="1344295" rtl="0" eaLnBrk="1" fontAlgn="auto" latinLnBrk="0" hangingPunct="1">
              <a:lnSpc>
                <a:spcPct val="120000"/>
              </a:lnSpc>
              <a:spcBef>
                <a:spcPts val="0"/>
              </a:spcBef>
              <a:spcAft>
                <a:spcPts val="600"/>
              </a:spcAft>
              <a:buFont typeface="Arial" panose="020B0604020202020204" pitchFamily="34" charset="0"/>
              <a:buNone/>
              <a:tabLst>
                <a:tab pos="2366010" algn="l"/>
                <a:tab pos="2366010" algn="l"/>
                <a:tab pos="2366010" algn="l"/>
                <a:tab pos="2366010" algn="l"/>
              </a:tabLst>
              <a:defRPr sz="2940" u="none" strike="noStrike" kern="1200" cap="none" spc="150" normalizeH="0" baseline="0">
                <a:solidFill>
                  <a:schemeClr val="tx1">
                    <a:lumMod val="65000"/>
                    <a:lumOff val="35000"/>
                  </a:schemeClr>
                </a:solidFill>
                <a:uFillTx/>
                <a:latin typeface="+mn-lt"/>
                <a:ea typeface="+mn-ea"/>
                <a:cs typeface="+mn-cs"/>
              </a:defRPr>
            </a:lvl2pPr>
            <a:lvl3pPr marL="1344295" indent="0" algn="ctr" defTabSz="1344295" rtl="0" eaLnBrk="1" fontAlgn="auto" latinLnBrk="0" hangingPunct="1">
              <a:lnSpc>
                <a:spcPct val="120000"/>
              </a:lnSpc>
              <a:spcBef>
                <a:spcPts val="0"/>
              </a:spcBef>
              <a:spcAft>
                <a:spcPts val="600"/>
              </a:spcAft>
              <a:buFont typeface="Arial" panose="020B0604020202020204" pitchFamily="34" charset="0"/>
              <a:buNone/>
              <a:defRPr sz="2645" u="none" strike="noStrike" kern="1200" cap="none" spc="150" normalizeH="0" baseline="0">
                <a:solidFill>
                  <a:schemeClr val="tx1">
                    <a:lumMod val="65000"/>
                    <a:lumOff val="35000"/>
                  </a:schemeClr>
                </a:solidFill>
                <a:uFillTx/>
                <a:latin typeface="+mn-lt"/>
                <a:ea typeface="+mn-ea"/>
                <a:cs typeface="+mn-cs"/>
              </a:defRPr>
            </a:lvl3pPr>
            <a:lvl4pPr marL="2016125" indent="0" algn="ctr" defTabSz="1344295" rtl="0" eaLnBrk="1" fontAlgn="auto" latinLnBrk="0" hangingPunct="1">
              <a:lnSpc>
                <a:spcPct val="120000"/>
              </a:lnSpc>
              <a:spcBef>
                <a:spcPts val="0"/>
              </a:spcBef>
              <a:spcAft>
                <a:spcPts val="300"/>
              </a:spcAft>
              <a:buFont typeface="Wingdings" panose="05000000000000000000" charset="0"/>
              <a:buNone/>
              <a:defRPr sz="2350" u="none" strike="noStrike" kern="1200" cap="none" spc="150" normalizeH="0" baseline="0">
                <a:solidFill>
                  <a:schemeClr val="tx1">
                    <a:lumMod val="65000"/>
                    <a:lumOff val="35000"/>
                  </a:schemeClr>
                </a:solidFill>
                <a:uFillTx/>
                <a:latin typeface="+mn-lt"/>
                <a:ea typeface="+mn-ea"/>
                <a:cs typeface="+mn-cs"/>
              </a:defRPr>
            </a:lvl4pPr>
            <a:lvl5pPr marL="2687955" indent="0" algn="ctr" defTabSz="1344295" rtl="0" eaLnBrk="1" fontAlgn="auto" latinLnBrk="0" hangingPunct="1">
              <a:lnSpc>
                <a:spcPct val="120000"/>
              </a:lnSpc>
              <a:spcBef>
                <a:spcPts val="0"/>
              </a:spcBef>
              <a:spcAft>
                <a:spcPts val="300"/>
              </a:spcAft>
              <a:buFont typeface="Arial" panose="020B0604020202020204" pitchFamily="34" charset="0"/>
              <a:buNone/>
              <a:defRPr sz="2350" u="none" strike="noStrike" kern="1200" cap="none" spc="150" normalizeH="0" baseline="0">
                <a:solidFill>
                  <a:schemeClr val="tx1">
                    <a:lumMod val="65000"/>
                    <a:lumOff val="35000"/>
                  </a:schemeClr>
                </a:solidFill>
                <a:uFillTx/>
                <a:latin typeface="+mn-lt"/>
                <a:ea typeface="+mn-ea"/>
                <a:cs typeface="+mn-cs"/>
              </a:defRPr>
            </a:lvl5pPr>
            <a:lvl6pPr marL="3359785" indent="0" algn="ctr" defTabSz="1344295" rtl="0" eaLnBrk="1" latinLnBrk="0" hangingPunct="1">
              <a:lnSpc>
                <a:spcPct val="90000"/>
              </a:lnSpc>
              <a:spcBef>
                <a:spcPts val="735"/>
              </a:spcBef>
              <a:buFont typeface="Arial" panose="020B0604020202020204" pitchFamily="34" charset="0"/>
              <a:buNone/>
              <a:defRPr sz="2350" kern="1200">
                <a:solidFill>
                  <a:schemeClr val="tx1"/>
                </a:solidFill>
                <a:latin typeface="+mn-lt"/>
                <a:ea typeface="+mn-ea"/>
                <a:cs typeface="+mn-cs"/>
              </a:defRPr>
            </a:lvl6pPr>
            <a:lvl7pPr marL="4032250" indent="0" algn="ctr" defTabSz="1344295" rtl="0" eaLnBrk="1" latinLnBrk="0" hangingPunct="1">
              <a:lnSpc>
                <a:spcPct val="90000"/>
              </a:lnSpc>
              <a:spcBef>
                <a:spcPts val="735"/>
              </a:spcBef>
              <a:buFont typeface="Arial" panose="020B0604020202020204" pitchFamily="34" charset="0"/>
              <a:buNone/>
              <a:defRPr sz="2350" kern="1200">
                <a:solidFill>
                  <a:schemeClr val="tx1"/>
                </a:solidFill>
                <a:latin typeface="+mn-lt"/>
                <a:ea typeface="+mn-ea"/>
                <a:cs typeface="+mn-cs"/>
              </a:defRPr>
            </a:lvl7pPr>
            <a:lvl8pPr marL="4704080" indent="0" algn="ctr" defTabSz="1344295" rtl="0" eaLnBrk="1" latinLnBrk="0" hangingPunct="1">
              <a:lnSpc>
                <a:spcPct val="90000"/>
              </a:lnSpc>
              <a:spcBef>
                <a:spcPts val="735"/>
              </a:spcBef>
              <a:buFont typeface="Arial" panose="020B0604020202020204" pitchFamily="34" charset="0"/>
              <a:buNone/>
              <a:defRPr sz="2350" kern="1200">
                <a:solidFill>
                  <a:schemeClr val="tx1"/>
                </a:solidFill>
                <a:latin typeface="+mn-lt"/>
                <a:ea typeface="+mn-ea"/>
                <a:cs typeface="+mn-cs"/>
              </a:defRPr>
            </a:lvl8pPr>
            <a:lvl9pPr marL="5375910" indent="0" algn="ctr" defTabSz="1344295" rtl="0" eaLnBrk="1" latinLnBrk="0" hangingPunct="1">
              <a:lnSpc>
                <a:spcPct val="90000"/>
              </a:lnSpc>
              <a:spcBef>
                <a:spcPts val="735"/>
              </a:spcBef>
              <a:buFont typeface="Arial" panose="020B0604020202020204" pitchFamily="34" charset="0"/>
              <a:buNone/>
              <a:defRPr sz="2350" kern="1200">
                <a:solidFill>
                  <a:schemeClr val="tx1"/>
                </a:solidFill>
                <a:latin typeface="+mn-lt"/>
                <a:ea typeface="+mn-ea"/>
                <a:cs typeface="+mn-cs"/>
              </a:defRPr>
            </a:lvl9pPr>
          </a:lstStyle>
          <a:p>
            <a:pPr algn="ctr"/>
            <a:r>
              <a:rPr lang="zh-CN" altLang="en-US" sz="1800" b="1" dirty="0">
                <a:solidFill>
                  <a:srgbClr val="4F4F63"/>
                </a:solidFill>
                <a:latin typeface="微软雅黑" panose="020B0503020204020204" charset="-122"/>
                <a:ea typeface="微软雅黑" panose="020B0503020204020204" charset="-122"/>
                <a:cs typeface="Open Sans" panose="020B0606030504020204" pitchFamily="34" charset="-120"/>
                <a:sym typeface="+mn-ea"/>
              </a:rPr>
              <a:t>讲师：</a:t>
            </a:r>
            <a:r>
              <a:rPr lang="en-US" altLang="zh-CN" sz="1800" b="1" dirty="0">
                <a:solidFill>
                  <a:srgbClr val="4F4F63"/>
                </a:solidFill>
                <a:latin typeface="微软雅黑" panose="020B0503020204020204" charset="-122"/>
                <a:ea typeface="微软雅黑" panose="020B0503020204020204" charset="-122"/>
                <a:cs typeface="Open Sans" panose="020B0606030504020204" pitchFamily="34" charset="-120"/>
                <a:sym typeface="+mn-ea"/>
              </a:rPr>
              <a:t>XXX</a:t>
            </a:r>
          </a:p>
        </p:txBody>
      </p:sp>
      <p:pic>
        <p:nvPicPr>
          <p:cNvPr id="24" name="图片 23" descr="交易 (1) 11"/>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435090" y="-1196975"/>
            <a:ext cx="657225" cy="657225"/>
          </a:xfrm>
          <a:prstGeom prst="rect">
            <a:avLst/>
          </a:prstGeom>
        </p:spPr>
      </p:pic>
      <p:pic>
        <p:nvPicPr>
          <p:cNvPr id="4" name="图片 3" descr="网易区块链黑白透明logo"/>
          <p:cNvPicPr>
            <a:picLocks noChangeAspect="1"/>
          </p:cNvPicPr>
          <p:nvPr/>
        </p:nvPicPr>
        <p:blipFill>
          <a:blip r:embed="rId11"/>
          <a:stretch>
            <a:fillRect/>
          </a:stretch>
        </p:blipFill>
        <p:spPr>
          <a:xfrm>
            <a:off x="5199380" y="5375910"/>
            <a:ext cx="1689735" cy="690245"/>
          </a:xfrm>
          <a:prstGeom prst="rect">
            <a:avLst/>
          </a:prstGeom>
        </p:spPr>
      </p:pic>
    </p:spTree>
    <p:custDataLst>
      <p:tags r:id="rId1"/>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PhAnim="0">
  <p:cSld>
    <p:spTree>
      <p:nvGrpSpPr>
        <p:cNvPr id="1" name="">
          <a:extLst>
            <a:ext uri="{FF2B5EF4-FFF2-40B4-BE49-F238E27FC236}">
              <a16:creationId xmlns:a16="http://schemas.microsoft.com/office/drawing/2014/main" id="{E4889A9D-CC45-AD19-9DB7-15E32756E7FD}"/>
            </a:ext>
          </a:extLst>
        </p:cNvPr>
        <p:cNvGrpSpPr/>
        <p:nvPr/>
      </p:nvGrpSpPr>
      <p:grpSpPr bwMode="auto">
        <a:xfrm>
          <a:off x="0" y="0"/>
          <a:ext cx="0" cy="0"/>
          <a:chOff x="0" y="0"/>
          <a:chExt cx="0" cy="0"/>
        </a:xfrm>
      </p:grpSpPr>
      <p:pic>
        <p:nvPicPr>
          <p:cNvPr id="4" name="Image 0" descr="https://card-ai-public.oss-cn-hangzhou.aliyuncs.com/107/user_file/2023_12_24/90f9d4e3605006cdd61b6f86c4997d88.png">
            <a:extLst>
              <a:ext uri="{FF2B5EF4-FFF2-40B4-BE49-F238E27FC236}">
                <a16:creationId xmlns:a16="http://schemas.microsoft.com/office/drawing/2014/main" id="{8F2A6373-D7E6-EB7D-8BB5-288206BA9083}"/>
              </a:ext>
            </a:extLst>
          </p:cNvPr>
          <p:cNvPicPr>
            <a:picLocks noChangeAspect="1"/>
          </p:cNvPicPr>
          <p:nvPr/>
        </p:nvPicPr>
        <p:blipFill>
          <a:blip r:embed="rId3"/>
          <a:stretch/>
        </p:blipFill>
        <p:spPr bwMode="auto">
          <a:xfrm>
            <a:off x="0" y="-381000"/>
            <a:ext cx="3678725" cy="6460201"/>
          </a:xfrm>
          <a:prstGeom prst="rect">
            <a:avLst/>
          </a:prstGeom>
        </p:spPr>
      </p:pic>
      <p:pic>
        <p:nvPicPr>
          <p:cNvPr id="5" name="图片 1" descr="VCG211257229704">
            <a:extLst>
              <a:ext uri="{FF2B5EF4-FFF2-40B4-BE49-F238E27FC236}">
                <a16:creationId xmlns:a16="http://schemas.microsoft.com/office/drawing/2014/main" id="{2D525C5B-E10F-31E2-0B41-23317040084E}"/>
              </a:ext>
            </a:extLst>
          </p:cNvPr>
          <p:cNvPicPr>
            <a:picLocks noChangeAspect="1"/>
          </p:cNvPicPr>
          <p:nvPr/>
        </p:nvPicPr>
        <p:blipFill>
          <a:blip r:embed="rId4">
            <a:alphaModFix amt="20000"/>
          </a:blip>
          <a:stretch/>
        </p:blipFill>
        <p:spPr bwMode="auto">
          <a:xfrm>
            <a:off x="-119743" y="635"/>
            <a:ext cx="12192000" cy="6857365"/>
          </a:xfrm>
          <a:prstGeom prst="rect">
            <a:avLst/>
          </a:prstGeom>
        </p:spPr>
      </p:pic>
      <p:pic>
        <p:nvPicPr>
          <p:cNvPr id="6" name="图片 61" descr="网易区块链黑白透明logo">
            <a:extLst>
              <a:ext uri="{FF2B5EF4-FFF2-40B4-BE49-F238E27FC236}">
                <a16:creationId xmlns:a16="http://schemas.microsoft.com/office/drawing/2014/main" id="{45AE7573-480B-5B05-B19E-7AB7E07DB0FD}"/>
              </a:ext>
            </a:extLst>
          </p:cNvPr>
          <p:cNvPicPr>
            <a:picLocks noChangeAspect="1"/>
          </p:cNvPicPr>
          <p:nvPr/>
        </p:nvPicPr>
        <p:blipFill>
          <a:blip r:embed="rId5"/>
          <a:stretch/>
        </p:blipFill>
        <p:spPr bwMode="auto">
          <a:xfrm>
            <a:off x="9833700" y="230051"/>
            <a:ext cx="1764665" cy="720724"/>
          </a:xfrm>
          <a:prstGeom prst="rect">
            <a:avLst/>
          </a:prstGeom>
        </p:spPr>
      </p:pic>
      <p:sp>
        <p:nvSpPr>
          <p:cNvPr id="7" name="Text 2">
            <a:extLst>
              <a:ext uri="{FF2B5EF4-FFF2-40B4-BE49-F238E27FC236}">
                <a16:creationId xmlns:a16="http://schemas.microsoft.com/office/drawing/2014/main" id="{3C97DABB-F91B-3706-3711-35584828D73E}"/>
              </a:ext>
            </a:extLst>
          </p:cNvPr>
          <p:cNvSpPr/>
          <p:nvPr/>
        </p:nvSpPr>
        <p:spPr bwMode="auto">
          <a:xfrm>
            <a:off x="875665" y="4875529"/>
            <a:ext cx="2510155" cy="488950"/>
          </a:xfrm>
          <a:prstGeom prst="rect">
            <a:avLst/>
          </a:prstGeom>
          <a:noFill/>
        </p:spPr>
        <p:txBody>
          <a:bodyPr wrap="square" lIns="0" tIns="0" rIns="0" bIns="0" rtlCol="0" anchor="t"/>
          <a:lstStyle/>
          <a:p>
            <a:pPr indent="0" algn="ctr">
              <a:lnSpc>
                <a:spcPct val="150000"/>
              </a:lnSpc>
              <a:defRPr/>
            </a:pPr>
            <a:endParaRPr lang="zh-CN" sz="1400">
              <a:latin typeface="微软雅黑"/>
              <a:ea typeface="微软雅黑"/>
              <a:cs typeface="微软雅黑"/>
            </a:endParaRPr>
          </a:p>
        </p:txBody>
      </p:sp>
      <p:sp>
        <p:nvSpPr>
          <p:cNvPr id="8" name="Text 0">
            <a:extLst>
              <a:ext uri="{FF2B5EF4-FFF2-40B4-BE49-F238E27FC236}">
                <a16:creationId xmlns:a16="http://schemas.microsoft.com/office/drawing/2014/main" id="{CBAC26DB-3EDF-C3A5-5723-7E1FB64AFBBF}"/>
              </a:ext>
            </a:extLst>
          </p:cNvPr>
          <p:cNvSpPr/>
          <p:nvPr/>
        </p:nvSpPr>
        <p:spPr bwMode="auto">
          <a:xfrm>
            <a:off x="2056997" y="134376"/>
            <a:ext cx="2272184" cy="1000146"/>
          </a:xfrm>
          <a:prstGeom prst="rect">
            <a:avLst/>
          </a:prstGeom>
          <a:noFill/>
        </p:spPr>
        <p:txBody>
          <a:bodyPr wrap="square" lIns="127000" tIns="127000" rIns="127000" bIns="127000" rtlCol="0" anchor="t">
            <a:spAutoFit/>
          </a:bodyPr>
          <a:lstStyle/>
          <a:p>
            <a:pPr algn="ctr" defTabSz="1344295">
              <a:lnSpc>
                <a:spcPct val="120000"/>
              </a:lnSpc>
              <a:defRPr/>
            </a:pPr>
            <a:r>
              <a:rPr lang="en-US" sz="4400" b="1" spc="300">
                <a:solidFill>
                  <a:srgbClr val="403CCF"/>
                </a:solidFill>
                <a:latin typeface="微软雅黑"/>
                <a:ea typeface="微软雅黑"/>
              </a:rPr>
              <a:t>目录</a:t>
            </a:r>
          </a:p>
        </p:txBody>
      </p:sp>
      <p:sp>
        <p:nvSpPr>
          <p:cNvPr id="9" name="Shape 2">
            <a:extLst>
              <a:ext uri="{FF2B5EF4-FFF2-40B4-BE49-F238E27FC236}">
                <a16:creationId xmlns:a16="http://schemas.microsoft.com/office/drawing/2014/main" id="{6F6C6CF1-A703-2B04-9297-92B19223EE05}"/>
              </a:ext>
            </a:extLst>
          </p:cNvPr>
          <p:cNvSpPr/>
          <p:nvPr/>
        </p:nvSpPr>
        <p:spPr bwMode="auto">
          <a:xfrm>
            <a:off x="2806095" y="1692661"/>
            <a:ext cx="4257524" cy="1150392"/>
          </a:xfrm>
          <a:custGeom>
            <a:avLst/>
            <a:gdLst/>
            <a:ahLst/>
            <a:cxnLst/>
            <a:rect l="l" t="t" r="r" b="b"/>
            <a:pathLst>
              <a:path w="3193143" h="862794" extrusionOk="0">
                <a:moveTo>
                  <a:pt x="431397" y="0"/>
                </a:moveTo>
                <a:lnTo>
                  <a:pt x="2761746" y="0"/>
                </a:lnTo>
                <a:cubicBezTo>
                  <a:pt x="2999840" y="0"/>
                  <a:pt x="3193143" y="193302"/>
                  <a:pt x="3193143" y="431397"/>
                </a:cubicBezTo>
                <a:lnTo>
                  <a:pt x="3193143" y="431397"/>
                </a:lnTo>
                <a:cubicBezTo>
                  <a:pt x="3193143" y="669491"/>
                  <a:pt x="2999840" y="862794"/>
                  <a:pt x="2761746" y="862794"/>
                </a:cubicBezTo>
                <a:lnTo>
                  <a:pt x="431397" y="862794"/>
                </a:lnTo>
                <a:cubicBezTo>
                  <a:pt x="193302" y="862794"/>
                  <a:pt x="0" y="669491"/>
                  <a:pt x="0" y="431397"/>
                </a:cubicBezTo>
                <a:lnTo>
                  <a:pt x="0" y="431397"/>
                </a:lnTo>
                <a:cubicBezTo>
                  <a:pt x="0" y="193302"/>
                  <a:pt x="193302" y="0"/>
                  <a:pt x="431397" y="0"/>
                </a:cubicBezTo>
                <a:close/>
              </a:path>
            </a:pathLst>
          </a:custGeom>
          <a:gradFill>
            <a:gsLst>
              <a:gs pos="0">
                <a:srgbClr val="C6D9F0"/>
              </a:gs>
              <a:gs pos="100000">
                <a:srgbClr val="FFFFFF">
                  <a:alpha val="0"/>
                </a:srgbClr>
              </a:gs>
            </a:gsLst>
          </a:gradFill>
        </p:spPr>
      </p:sp>
      <p:sp>
        <p:nvSpPr>
          <p:cNvPr id="10" name="Shape 3">
            <a:extLst>
              <a:ext uri="{FF2B5EF4-FFF2-40B4-BE49-F238E27FC236}">
                <a16:creationId xmlns:a16="http://schemas.microsoft.com/office/drawing/2014/main" id="{8AD6FA31-94DE-6471-A048-FC03E59A6506}"/>
              </a:ext>
            </a:extLst>
          </p:cNvPr>
          <p:cNvSpPr/>
          <p:nvPr/>
        </p:nvSpPr>
        <p:spPr bwMode="auto">
          <a:xfrm>
            <a:off x="3053377" y="1939942"/>
            <a:ext cx="655831" cy="655831"/>
          </a:xfrm>
          <a:custGeom>
            <a:avLst/>
            <a:gdLst/>
            <a:ahLst/>
            <a:cxnLst/>
            <a:rect l="l" t="t" r="r" b="b"/>
            <a:pathLst>
              <a:path w="491873" h="491873" extrusionOk="0">
                <a:moveTo>
                  <a:pt x="245937" y="0"/>
                </a:moveTo>
                <a:cubicBezTo>
                  <a:pt x="381673" y="0"/>
                  <a:pt x="491873" y="110200"/>
                  <a:pt x="491873" y="245937"/>
                </a:cubicBezTo>
                <a:cubicBezTo>
                  <a:pt x="491873" y="381673"/>
                  <a:pt x="381673" y="491873"/>
                  <a:pt x="245937" y="491873"/>
                </a:cubicBezTo>
                <a:cubicBezTo>
                  <a:pt x="110200" y="491873"/>
                  <a:pt x="0" y="381673"/>
                  <a:pt x="0" y="245937"/>
                </a:cubicBezTo>
                <a:cubicBezTo>
                  <a:pt x="0" y="110200"/>
                  <a:pt x="110200" y="0"/>
                  <a:pt x="245937" y="0"/>
                </a:cubicBezTo>
                <a:close/>
              </a:path>
            </a:pathLst>
          </a:custGeom>
          <a:solidFill>
            <a:srgbClr val="283968"/>
          </a:solidFill>
        </p:spPr>
      </p:sp>
      <p:sp>
        <p:nvSpPr>
          <p:cNvPr id="11" name="Text 4">
            <a:extLst>
              <a:ext uri="{FF2B5EF4-FFF2-40B4-BE49-F238E27FC236}">
                <a16:creationId xmlns:a16="http://schemas.microsoft.com/office/drawing/2014/main" id="{B8F86AC3-01D2-801D-33F3-BF6B2FE5D482}"/>
              </a:ext>
            </a:extLst>
          </p:cNvPr>
          <p:cNvSpPr/>
          <p:nvPr/>
        </p:nvSpPr>
        <p:spPr bwMode="auto">
          <a:xfrm>
            <a:off x="3053377" y="1939942"/>
            <a:ext cx="655831" cy="655831"/>
          </a:xfrm>
          <a:prstGeom prst="rect">
            <a:avLst/>
          </a:prstGeom>
          <a:noFill/>
        </p:spPr>
        <p:txBody>
          <a:bodyPr wrap="square" rtlCol="0" anchor="ctr"/>
          <a:lstStyle/>
          <a:p>
            <a:pPr algn="ctr">
              <a:spcBef>
                <a:spcPts val="500"/>
              </a:spcBef>
              <a:defRPr/>
            </a:pPr>
            <a:r>
              <a:rPr lang="en-US" sz="2000">
                <a:solidFill>
                  <a:srgbClr val="FFFFFF"/>
                </a:solidFill>
                <a:latin typeface="微软雅黑"/>
                <a:ea typeface="微软雅黑"/>
                <a:cs typeface="微软雅黑"/>
              </a:rPr>
              <a:t>01</a:t>
            </a:r>
            <a:endParaRPr lang="en-US" sz="2000"/>
          </a:p>
        </p:txBody>
      </p:sp>
      <p:sp>
        <p:nvSpPr>
          <p:cNvPr id="12" name="Text 5">
            <a:extLst>
              <a:ext uri="{FF2B5EF4-FFF2-40B4-BE49-F238E27FC236}">
                <a16:creationId xmlns:a16="http://schemas.microsoft.com/office/drawing/2014/main" id="{353437FF-4DB8-DB73-63E6-69170A3B9E47}"/>
              </a:ext>
            </a:extLst>
          </p:cNvPr>
          <p:cNvSpPr/>
          <p:nvPr/>
        </p:nvSpPr>
        <p:spPr bwMode="auto">
          <a:xfrm>
            <a:off x="3798469" y="1868133"/>
            <a:ext cx="6403864" cy="760401"/>
          </a:xfrm>
          <a:prstGeom prst="rect">
            <a:avLst/>
          </a:prstGeom>
          <a:noFill/>
        </p:spPr>
        <p:txBody>
          <a:bodyPr wrap="square" lIns="127000" tIns="127000" rIns="127000" bIns="127000" rtlCol="0" anchor="t">
            <a:spAutoFit/>
          </a:bodyPr>
          <a:lstStyle/>
          <a:p>
            <a:pPr defTabSz="1344295">
              <a:lnSpc>
                <a:spcPct val="110000"/>
              </a:lnSpc>
              <a:spcBef>
                <a:spcPts val="0"/>
              </a:spcBef>
              <a:spcAft>
                <a:spcPts val="1000"/>
              </a:spcAft>
              <a:defRPr/>
            </a:pPr>
            <a:r>
              <a:rPr lang="zh-CN" altLang="en-US" sz="3200" b="1" spc="200" dirty="0">
                <a:solidFill>
                  <a:srgbClr val="4F4F63"/>
                </a:solidFill>
                <a:latin typeface="微软雅黑"/>
                <a:ea typeface="微软雅黑"/>
              </a:rPr>
              <a:t>区块链的开发架构与岗位要求</a:t>
            </a:r>
            <a:endParaRPr lang="en-US" sz="3200" b="1" spc="200" dirty="0">
              <a:solidFill>
                <a:srgbClr val="4F4F63"/>
              </a:solidFill>
              <a:latin typeface="微软雅黑"/>
              <a:ea typeface="微软雅黑"/>
            </a:endParaRPr>
          </a:p>
        </p:txBody>
      </p:sp>
      <p:sp>
        <p:nvSpPr>
          <p:cNvPr id="13" name="Shape 10">
            <a:extLst>
              <a:ext uri="{FF2B5EF4-FFF2-40B4-BE49-F238E27FC236}">
                <a16:creationId xmlns:a16="http://schemas.microsoft.com/office/drawing/2014/main" id="{54964623-36AD-BE5E-BD24-751CE64DA896}"/>
              </a:ext>
            </a:extLst>
          </p:cNvPr>
          <p:cNvSpPr/>
          <p:nvPr/>
        </p:nvSpPr>
        <p:spPr bwMode="auto">
          <a:xfrm>
            <a:off x="2806095" y="3229327"/>
            <a:ext cx="4257524" cy="1150392"/>
          </a:xfrm>
          <a:custGeom>
            <a:avLst/>
            <a:gdLst/>
            <a:ahLst/>
            <a:cxnLst/>
            <a:rect l="l" t="t" r="r" b="b"/>
            <a:pathLst>
              <a:path w="3193143" h="862794" extrusionOk="0">
                <a:moveTo>
                  <a:pt x="431397" y="0"/>
                </a:moveTo>
                <a:lnTo>
                  <a:pt x="2761746" y="0"/>
                </a:lnTo>
                <a:cubicBezTo>
                  <a:pt x="2999840" y="0"/>
                  <a:pt x="3193143" y="193302"/>
                  <a:pt x="3193143" y="431397"/>
                </a:cubicBezTo>
                <a:lnTo>
                  <a:pt x="3193143" y="431397"/>
                </a:lnTo>
                <a:cubicBezTo>
                  <a:pt x="3193143" y="669491"/>
                  <a:pt x="2999840" y="862794"/>
                  <a:pt x="2761746" y="862794"/>
                </a:cubicBezTo>
                <a:lnTo>
                  <a:pt x="431397" y="862794"/>
                </a:lnTo>
                <a:cubicBezTo>
                  <a:pt x="193302" y="862794"/>
                  <a:pt x="0" y="669491"/>
                  <a:pt x="0" y="431397"/>
                </a:cubicBezTo>
                <a:lnTo>
                  <a:pt x="0" y="431397"/>
                </a:lnTo>
                <a:cubicBezTo>
                  <a:pt x="0" y="193302"/>
                  <a:pt x="193302" y="0"/>
                  <a:pt x="431397" y="0"/>
                </a:cubicBezTo>
                <a:close/>
              </a:path>
            </a:pathLst>
          </a:custGeom>
          <a:gradFill>
            <a:gsLst>
              <a:gs pos="0">
                <a:srgbClr val="C6D9F0"/>
              </a:gs>
              <a:gs pos="100000">
                <a:srgbClr val="FFFFFF">
                  <a:alpha val="0"/>
                </a:srgbClr>
              </a:gs>
            </a:gsLst>
          </a:gradFill>
        </p:spPr>
      </p:sp>
      <p:sp>
        <p:nvSpPr>
          <p:cNvPr id="14" name="Shape 11">
            <a:extLst>
              <a:ext uri="{FF2B5EF4-FFF2-40B4-BE49-F238E27FC236}">
                <a16:creationId xmlns:a16="http://schemas.microsoft.com/office/drawing/2014/main" id="{FA86F4A0-302E-3BA3-80D7-5C3F927AECA2}"/>
              </a:ext>
            </a:extLst>
          </p:cNvPr>
          <p:cNvSpPr/>
          <p:nvPr/>
        </p:nvSpPr>
        <p:spPr bwMode="auto">
          <a:xfrm>
            <a:off x="3053377" y="3476607"/>
            <a:ext cx="655831" cy="655831"/>
          </a:xfrm>
          <a:custGeom>
            <a:avLst/>
            <a:gdLst/>
            <a:ahLst/>
            <a:cxnLst/>
            <a:rect l="l" t="t" r="r" b="b"/>
            <a:pathLst>
              <a:path w="491873" h="491873" extrusionOk="0">
                <a:moveTo>
                  <a:pt x="245937" y="0"/>
                </a:moveTo>
                <a:cubicBezTo>
                  <a:pt x="381673" y="0"/>
                  <a:pt x="491873" y="110200"/>
                  <a:pt x="491873" y="245937"/>
                </a:cubicBezTo>
                <a:cubicBezTo>
                  <a:pt x="491873" y="381673"/>
                  <a:pt x="381673" y="491873"/>
                  <a:pt x="245937" y="491873"/>
                </a:cubicBezTo>
                <a:cubicBezTo>
                  <a:pt x="110200" y="491873"/>
                  <a:pt x="0" y="381673"/>
                  <a:pt x="0" y="245937"/>
                </a:cubicBezTo>
                <a:cubicBezTo>
                  <a:pt x="0" y="110200"/>
                  <a:pt x="110200" y="0"/>
                  <a:pt x="245937" y="0"/>
                </a:cubicBezTo>
                <a:close/>
              </a:path>
            </a:pathLst>
          </a:custGeom>
          <a:solidFill>
            <a:srgbClr val="283968"/>
          </a:solidFill>
        </p:spPr>
      </p:sp>
      <p:sp>
        <p:nvSpPr>
          <p:cNvPr id="15" name="Text 12">
            <a:extLst>
              <a:ext uri="{FF2B5EF4-FFF2-40B4-BE49-F238E27FC236}">
                <a16:creationId xmlns:a16="http://schemas.microsoft.com/office/drawing/2014/main" id="{76D36E73-23D3-4DC7-C758-B5C2A54641BD}"/>
              </a:ext>
            </a:extLst>
          </p:cNvPr>
          <p:cNvSpPr/>
          <p:nvPr/>
        </p:nvSpPr>
        <p:spPr bwMode="auto">
          <a:xfrm>
            <a:off x="3053377" y="3476607"/>
            <a:ext cx="655831" cy="655831"/>
          </a:xfrm>
          <a:prstGeom prst="rect">
            <a:avLst/>
          </a:prstGeom>
          <a:noFill/>
        </p:spPr>
        <p:txBody>
          <a:bodyPr wrap="square" rtlCol="0" anchor="ctr"/>
          <a:lstStyle/>
          <a:p>
            <a:pPr algn="ctr">
              <a:spcBef>
                <a:spcPts val="500"/>
              </a:spcBef>
              <a:defRPr/>
            </a:pPr>
            <a:r>
              <a:rPr lang="en-US" sz="2000">
                <a:solidFill>
                  <a:srgbClr val="FFFFFF"/>
                </a:solidFill>
                <a:latin typeface="微软雅黑"/>
                <a:ea typeface="微软雅黑"/>
                <a:cs typeface="微软雅黑"/>
              </a:rPr>
              <a:t>02</a:t>
            </a:r>
            <a:endParaRPr lang="en-US" sz="2000"/>
          </a:p>
        </p:txBody>
      </p:sp>
      <p:sp>
        <p:nvSpPr>
          <p:cNvPr id="16" name="Text 13">
            <a:extLst>
              <a:ext uri="{FF2B5EF4-FFF2-40B4-BE49-F238E27FC236}">
                <a16:creationId xmlns:a16="http://schemas.microsoft.com/office/drawing/2014/main" id="{1668A917-A6F2-4F19-EFDD-CBCCD0CC15EB}"/>
              </a:ext>
            </a:extLst>
          </p:cNvPr>
          <p:cNvSpPr/>
          <p:nvPr/>
        </p:nvSpPr>
        <p:spPr bwMode="auto">
          <a:xfrm>
            <a:off x="3842012" y="3415686"/>
            <a:ext cx="4630252" cy="760401"/>
          </a:xfrm>
          <a:prstGeom prst="rect">
            <a:avLst/>
          </a:prstGeom>
          <a:noFill/>
        </p:spPr>
        <p:txBody>
          <a:bodyPr wrap="square" lIns="127000" tIns="127000" rIns="127000" bIns="127000" rtlCol="0" anchor="t">
            <a:spAutoFit/>
          </a:bodyPr>
          <a:lstStyle/>
          <a:p>
            <a:pPr defTabSz="1344295">
              <a:lnSpc>
                <a:spcPct val="110000"/>
              </a:lnSpc>
              <a:spcBef>
                <a:spcPts val="0"/>
              </a:spcBef>
              <a:spcAft>
                <a:spcPts val="1000"/>
              </a:spcAft>
              <a:defRPr/>
            </a:pPr>
            <a:r>
              <a:rPr lang="zh-CN" altLang="en-US" sz="3200" b="1" spc="200" dirty="0">
                <a:solidFill>
                  <a:srgbClr val="4F4F63"/>
                </a:solidFill>
                <a:latin typeface="微软雅黑"/>
                <a:ea typeface="微软雅黑"/>
              </a:rPr>
              <a:t>常用的</a:t>
            </a:r>
            <a:r>
              <a:rPr lang="en-US" altLang="zh-CN" sz="3200" b="1" spc="200" dirty="0" err="1">
                <a:solidFill>
                  <a:srgbClr val="4F4F63"/>
                </a:solidFill>
                <a:latin typeface="微软雅黑"/>
                <a:ea typeface="微软雅黑"/>
              </a:rPr>
              <a:t>Erc</a:t>
            </a:r>
            <a:r>
              <a:rPr lang="zh-CN" altLang="en-US" sz="3200" b="1" spc="200" dirty="0">
                <a:solidFill>
                  <a:srgbClr val="4F4F63"/>
                </a:solidFill>
                <a:latin typeface="微软雅黑"/>
                <a:ea typeface="微软雅黑"/>
              </a:rPr>
              <a:t>协议</a:t>
            </a:r>
            <a:endParaRPr lang="en-US" altLang="zh-CN" sz="3200" b="1" spc="200" dirty="0">
              <a:solidFill>
                <a:srgbClr val="4F4F63"/>
              </a:solidFill>
              <a:latin typeface="微软雅黑"/>
              <a:ea typeface="微软雅黑"/>
            </a:endParaRPr>
          </a:p>
        </p:txBody>
      </p:sp>
      <p:sp>
        <p:nvSpPr>
          <p:cNvPr id="17" name="Shape 18">
            <a:extLst>
              <a:ext uri="{FF2B5EF4-FFF2-40B4-BE49-F238E27FC236}">
                <a16:creationId xmlns:a16="http://schemas.microsoft.com/office/drawing/2014/main" id="{6EDD939F-8DE3-B5BC-354E-A0806E0548F0}"/>
              </a:ext>
            </a:extLst>
          </p:cNvPr>
          <p:cNvSpPr/>
          <p:nvPr/>
        </p:nvSpPr>
        <p:spPr bwMode="auto">
          <a:xfrm>
            <a:off x="2806095" y="4748918"/>
            <a:ext cx="4257524" cy="1150392"/>
          </a:xfrm>
          <a:custGeom>
            <a:avLst/>
            <a:gdLst/>
            <a:ahLst/>
            <a:cxnLst/>
            <a:rect l="l" t="t" r="r" b="b"/>
            <a:pathLst>
              <a:path w="3193143" h="862794" extrusionOk="0">
                <a:moveTo>
                  <a:pt x="431397" y="0"/>
                </a:moveTo>
                <a:lnTo>
                  <a:pt x="2761746" y="0"/>
                </a:lnTo>
                <a:cubicBezTo>
                  <a:pt x="2999840" y="0"/>
                  <a:pt x="3193143" y="193302"/>
                  <a:pt x="3193143" y="431397"/>
                </a:cubicBezTo>
                <a:lnTo>
                  <a:pt x="3193143" y="431397"/>
                </a:lnTo>
                <a:cubicBezTo>
                  <a:pt x="3193143" y="669491"/>
                  <a:pt x="2999840" y="862794"/>
                  <a:pt x="2761746" y="862794"/>
                </a:cubicBezTo>
                <a:lnTo>
                  <a:pt x="431397" y="862794"/>
                </a:lnTo>
                <a:cubicBezTo>
                  <a:pt x="193302" y="862794"/>
                  <a:pt x="0" y="669491"/>
                  <a:pt x="0" y="431397"/>
                </a:cubicBezTo>
                <a:lnTo>
                  <a:pt x="0" y="431397"/>
                </a:lnTo>
                <a:cubicBezTo>
                  <a:pt x="0" y="193302"/>
                  <a:pt x="193302" y="0"/>
                  <a:pt x="431397" y="0"/>
                </a:cubicBezTo>
                <a:close/>
              </a:path>
            </a:pathLst>
          </a:custGeom>
          <a:gradFill>
            <a:gsLst>
              <a:gs pos="0">
                <a:srgbClr val="C6D9F0"/>
              </a:gs>
              <a:gs pos="100000">
                <a:srgbClr val="FFFFFF">
                  <a:alpha val="0"/>
                </a:srgbClr>
              </a:gs>
            </a:gsLst>
          </a:gradFill>
        </p:spPr>
        <p:txBody>
          <a:bodyPr/>
          <a:lstStyle/>
          <a:p>
            <a:pPr>
              <a:defRPr/>
            </a:pPr>
            <a:endParaRPr lang="zh-CN"/>
          </a:p>
        </p:txBody>
      </p:sp>
      <p:sp>
        <p:nvSpPr>
          <p:cNvPr id="18" name="Shape 19">
            <a:extLst>
              <a:ext uri="{FF2B5EF4-FFF2-40B4-BE49-F238E27FC236}">
                <a16:creationId xmlns:a16="http://schemas.microsoft.com/office/drawing/2014/main" id="{B96D216F-987B-2C60-9947-6DCE6F55012E}"/>
              </a:ext>
            </a:extLst>
          </p:cNvPr>
          <p:cNvSpPr/>
          <p:nvPr/>
        </p:nvSpPr>
        <p:spPr bwMode="auto">
          <a:xfrm>
            <a:off x="3053377" y="4996199"/>
            <a:ext cx="655831" cy="655831"/>
          </a:xfrm>
          <a:custGeom>
            <a:avLst/>
            <a:gdLst/>
            <a:ahLst/>
            <a:cxnLst/>
            <a:rect l="l" t="t" r="r" b="b"/>
            <a:pathLst>
              <a:path w="491873" h="491873" extrusionOk="0">
                <a:moveTo>
                  <a:pt x="245937" y="0"/>
                </a:moveTo>
                <a:cubicBezTo>
                  <a:pt x="381673" y="0"/>
                  <a:pt x="491873" y="110200"/>
                  <a:pt x="491873" y="245937"/>
                </a:cubicBezTo>
                <a:cubicBezTo>
                  <a:pt x="491873" y="381673"/>
                  <a:pt x="381673" y="491873"/>
                  <a:pt x="245937" y="491873"/>
                </a:cubicBezTo>
                <a:cubicBezTo>
                  <a:pt x="110200" y="491873"/>
                  <a:pt x="0" y="381673"/>
                  <a:pt x="0" y="245937"/>
                </a:cubicBezTo>
                <a:cubicBezTo>
                  <a:pt x="0" y="110200"/>
                  <a:pt x="110200" y="0"/>
                  <a:pt x="245937" y="0"/>
                </a:cubicBezTo>
                <a:close/>
              </a:path>
            </a:pathLst>
          </a:custGeom>
          <a:solidFill>
            <a:srgbClr val="283968"/>
          </a:solidFill>
        </p:spPr>
      </p:sp>
      <p:sp>
        <p:nvSpPr>
          <p:cNvPr id="19" name="Text 20">
            <a:extLst>
              <a:ext uri="{FF2B5EF4-FFF2-40B4-BE49-F238E27FC236}">
                <a16:creationId xmlns:a16="http://schemas.microsoft.com/office/drawing/2014/main" id="{C9A58487-01C2-37EE-F69B-58E32FCDF56D}"/>
              </a:ext>
            </a:extLst>
          </p:cNvPr>
          <p:cNvSpPr/>
          <p:nvPr/>
        </p:nvSpPr>
        <p:spPr bwMode="auto">
          <a:xfrm>
            <a:off x="3053377" y="4996199"/>
            <a:ext cx="655831" cy="655831"/>
          </a:xfrm>
          <a:prstGeom prst="rect">
            <a:avLst/>
          </a:prstGeom>
          <a:noFill/>
        </p:spPr>
        <p:txBody>
          <a:bodyPr wrap="square" rtlCol="0" anchor="ctr"/>
          <a:lstStyle/>
          <a:p>
            <a:pPr algn="ctr">
              <a:spcBef>
                <a:spcPts val="500"/>
              </a:spcBef>
              <a:defRPr/>
            </a:pPr>
            <a:r>
              <a:rPr lang="en-US" sz="2000">
                <a:solidFill>
                  <a:srgbClr val="FFFFFF"/>
                </a:solidFill>
                <a:latin typeface="微软雅黑"/>
                <a:ea typeface="微软雅黑"/>
                <a:cs typeface="微软雅黑"/>
              </a:rPr>
              <a:t>03</a:t>
            </a:r>
            <a:endParaRPr lang="en-US" sz="2000"/>
          </a:p>
        </p:txBody>
      </p:sp>
      <p:sp>
        <p:nvSpPr>
          <p:cNvPr id="20" name="Text 21">
            <a:extLst>
              <a:ext uri="{FF2B5EF4-FFF2-40B4-BE49-F238E27FC236}">
                <a16:creationId xmlns:a16="http://schemas.microsoft.com/office/drawing/2014/main" id="{95397BFD-6E24-C849-C42D-B9F97AF60D7B}"/>
              </a:ext>
            </a:extLst>
          </p:cNvPr>
          <p:cNvSpPr/>
          <p:nvPr/>
        </p:nvSpPr>
        <p:spPr bwMode="auto">
          <a:xfrm>
            <a:off x="3678726" y="4946163"/>
            <a:ext cx="3506812" cy="591893"/>
          </a:xfrm>
          <a:prstGeom prst="rect">
            <a:avLst/>
          </a:prstGeom>
          <a:noFill/>
        </p:spPr>
        <p:txBody>
          <a:bodyPr wrap="square" lIns="127000" tIns="127000" rIns="127000" bIns="127000" rtlCol="0" anchor="t">
            <a:spAutoFit/>
          </a:bodyPr>
          <a:lstStyle/>
          <a:p>
            <a:pPr>
              <a:lnSpc>
                <a:spcPct val="120000"/>
              </a:lnSpc>
              <a:spcBef>
                <a:spcPts val="500"/>
              </a:spcBef>
              <a:defRPr/>
            </a:pPr>
            <a:endParaRPr lang="en-US" sz="2000"/>
          </a:p>
        </p:txBody>
      </p:sp>
      <p:sp>
        <p:nvSpPr>
          <p:cNvPr id="21" name="Text 13">
            <a:extLst>
              <a:ext uri="{FF2B5EF4-FFF2-40B4-BE49-F238E27FC236}">
                <a16:creationId xmlns:a16="http://schemas.microsoft.com/office/drawing/2014/main" id="{0E49B1EF-3EA4-3C36-8C15-7EB579C0A22E}"/>
              </a:ext>
            </a:extLst>
          </p:cNvPr>
          <p:cNvSpPr/>
          <p:nvPr/>
        </p:nvSpPr>
        <p:spPr bwMode="auto">
          <a:xfrm>
            <a:off x="3591639" y="4950572"/>
            <a:ext cx="5595903" cy="760401"/>
          </a:xfrm>
          <a:prstGeom prst="rect">
            <a:avLst/>
          </a:prstGeom>
          <a:noFill/>
        </p:spPr>
        <p:txBody>
          <a:bodyPr wrap="square" lIns="127000" tIns="127000" rIns="127000" bIns="127000" rtlCol="0" anchor="t">
            <a:spAutoFit/>
          </a:bodyPr>
          <a:lstStyle/>
          <a:p>
            <a:pPr defTabSz="1344295">
              <a:lnSpc>
                <a:spcPct val="110000"/>
              </a:lnSpc>
              <a:spcBef>
                <a:spcPts val="0"/>
              </a:spcBef>
              <a:spcAft>
                <a:spcPts val="1000"/>
              </a:spcAft>
              <a:defRPr/>
            </a:pPr>
            <a:r>
              <a:rPr lang="zh-CN" altLang="en-US" sz="3200" b="1" spc="200" dirty="0">
                <a:solidFill>
                  <a:srgbClr val="4F4F63"/>
                </a:solidFill>
                <a:latin typeface="微软雅黑"/>
                <a:ea typeface="微软雅黑"/>
              </a:rPr>
              <a:t>  合约开发与编译</a:t>
            </a:r>
            <a:endParaRPr lang="en-US" sz="3200" b="1" spc="200" dirty="0">
              <a:solidFill>
                <a:srgbClr val="4F4F63"/>
              </a:solidFill>
              <a:latin typeface="微软雅黑"/>
              <a:ea typeface="微软雅黑"/>
            </a:endParaRPr>
          </a:p>
        </p:txBody>
      </p:sp>
    </p:spTree>
    <p:extLst>
      <p:ext uri="{BB962C8B-B14F-4D97-AF65-F5344CB8AC3E}">
        <p14:creationId xmlns:p14="http://schemas.microsoft.com/office/powerpoint/2010/main" val="5874790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VCG211257229704"/>
          <p:cNvPicPr>
            <a:picLocks noChangeAspect="1"/>
          </p:cNvPicPr>
          <p:nvPr/>
        </p:nvPicPr>
        <p:blipFill>
          <a:blip r:embed="rId4">
            <a:alphaModFix amt="20000"/>
          </a:blip>
          <a:stretch>
            <a:fillRect/>
          </a:stretch>
        </p:blipFill>
        <p:spPr>
          <a:xfrm>
            <a:off x="0" y="635"/>
            <a:ext cx="12192000" cy="6857365"/>
          </a:xfrm>
          <a:prstGeom prst="rect">
            <a:avLst/>
          </a:prstGeom>
        </p:spPr>
      </p:pic>
      <p:sp>
        <p:nvSpPr>
          <p:cNvPr id="2" name="标题 1"/>
          <p:cNvSpPr>
            <a:spLocks noGrp="1"/>
          </p:cNvSpPr>
          <p:nvPr>
            <p:ph type="title"/>
          </p:nvPr>
        </p:nvSpPr>
        <p:spPr>
          <a:xfrm>
            <a:off x="356235" y="363855"/>
            <a:ext cx="7884160" cy="559435"/>
          </a:xfrm>
        </p:spPr>
        <p:txBody>
          <a:bodyPr>
            <a:noAutofit/>
          </a:bodyPr>
          <a:lstStyle/>
          <a:p>
            <a:r>
              <a:rPr lang="zh-CN" altLang="en-US" sz="4000" dirty="0">
                <a:solidFill>
                  <a:srgbClr val="403CCF"/>
                </a:solidFill>
                <a:latin typeface="微软雅黑" panose="020B0503020204020204" charset="-122"/>
                <a:ea typeface="微软雅黑" panose="020B0503020204020204" charset="-122"/>
                <a:cs typeface="Libre Baskerville" pitchFamily="34" charset="-120"/>
                <a:sym typeface="+mn-ea"/>
              </a:rPr>
              <a:t>区块链的开发架构</a:t>
            </a:r>
          </a:p>
        </p:txBody>
      </p:sp>
      <p:pic>
        <p:nvPicPr>
          <p:cNvPr id="62" name="图片 61" descr="网易区块链黑白透明logo"/>
          <p:cNvPicPr>
            <a:picLocks noChangeAspect="1"/>
          </p:cNvPicPr>
          <p:nvPr/>
        </p:nvPicPr>
        <p:blipFill>
          <a:blip r:embed="rId5"/>
          <a:stretch>
            <a:fillRect/>
          </a:stretch>
        </p:blipFill>
        <p:spPr>
          <a:xfrm>
            <a:off x="10130155" y="284480"/>
            <a:ext cx="1764665" cy="720725"/>
          </a:xfrm>
          <a:prstGeom prst="rect">
            <a:avLst/>
          </a:prstGeom>
        </p:spPr>
      </p:pic>
      <p:pic>
        <p:nvPicPr>
          <p:cNvPr id="5" name="图片 4">
            <a:extLst>
              <a:ext uri="{FF2B5EF4-FFF2-40B4-BE49-F238E27FC236}">
                <a16:creationId xmlns:a16="http://schemas.microsoft.com/office/drawing/2014/main" id="{B152578E-1064-16D5-7271-86EAB5E2BD2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17064" y="867999"/>
            <a:ext cx="9553932" cy="5677765"/>
          </a:xfrm>
          <a:prstGeom prst="rect">
            <a:avLst/>
          </a:prstGeom>
        </p:spPr>
      </p:pic>
    </p:spTree>
    <p:custDataLst>
      <p:tags r:id="rId1"/>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DC5FD9-8C79-019F-8A7F-DBA52410B67E}"/>
            </a:ext>
          </a:extLst>
        </p:cNvPr>
        <p:cNvGrpSpPr/>
        <p:nvPr/>
      </p:nvGrpSpPr>
      <p:grpSpPr>
        <a:xfrm>
          <a:off x="0" y="0"/>
          <a:ext cx="0" cy="0"/>
          <a:chOff x="0" y="0"/>
          <a:chExt cx="0" cy="0"/>
        </a:xfrm>
      </p:grpSpPr>
      <p:pic>
        <p:nvPicPr>
          <p:cNvPr id="3" name="图片 2" descr="VCG211257229704">
            <a:extLst>
              <a:ext uri="{FF2B5EF4-FFF2-40B4-BE49-F238E27FC236}">
                <a16:creationId xmlns:a16="http://schemas.microsoft.com/office/drawing/2014/main" id="{3C6ACE34-10C9-88A3-2978-E9460A1D110D}"/>
              </a:ext>
            </a:extLst>
          </p:cNvPr>
          <p:cNvPicPr>
            <a:picLocks noChangeAspect="1"/>
          </p:cNvPicPr>
          <p:nvPr/>
        </p:nvPicPr>
        <p:blipFill>
          <a:blip r:embed="rId4">
            <a:alphaModFix amt="20000"/>
          </a:blip>
          <a:stretch>
            <a:fillRect/>
          </a:stretch>
        </p:blipFill>
        <p:spPr>
          <a:xfrm>
            <a:off x="-234175" y="190207"/>
            <a:ext cx="12192000" cy="6857365"/>
          </a:xfrm>
          <a:prstGeom prst="rect">
            <a:avLst/>
          </a:prstGeom>
        </p:spPr>
      </p:pic>
      <p:sp>
        <p:nvSpPr>
          <p:cNvPr id="5" name="矩形 4">
            <a:extLst>
              <a:ext uri="{FF2B5EF4-FFF2-40B4-BE49-F238E27FC236}">
                <a16:creationId xmlns:a16="http://schemas.microsoft.com/office/drawing/2014/main" id="{379AC5DB-F745-218A-2796-C55C6CB3752D}"/>
              </a:ext>
            </a:extLst>
          </p:cNvPr>
          <p:cNvSpPr/>
          <p:nvPr/>
        </p:nvSpPr>
        <p:spPr>
          <a:xfrm>
            <a:off x="4070195" y="1639229"/>
            <a:ext cx="3389971" cy="4549698"/>
          </a:xfrm>
          <a:prstGeom prst="rect">
            <a:avLst/>
          </a:prstGeom>
          <a:solidFill>
            <a:srgbClr val="EAE8F3"/>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sz="510"/>
          </a:p>
        </p:txBody>
      </p:sp>
      <p:sp>
        <p:nvSpPr>
          <p:cNvPr id="6" name="矩形 5">
            <a:extLst>
              <a:ext uri="{FF2B5EF4-FFF2-40B4-BE49-F238E27FC236}">
                <a16:creationId xmlns:a16="http://schemas.microsoft.com/office/drawing/2014/main" id="{EA3E2BE1-A5AC-BB0E-AE14-783CC13B33FD}"/>
              </a:ext>
            </a:extLst>
          </p:cNvPr>
          <p:cNvSpPr/>
          <p:nvPr/>
        </p:nvSpPr>
        <p:spPr>
          <a:xfrm>
            <a:off x="8005506" y="1533230"/>
            <a:ext cx="3747879" cy="4704080"/>
          </a:xfrm>
          <a:prstGeom prst="rect">
            <a:avLst/>
          </a:prstGeom>
          <a:solidFill>
            <a:srgbClr val="EAE8F3"/>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sz="510"/>
          </a:p>
        </p:txBody>
      </p:sp>
      <p:sp>
        <p:nvSpPr>
          <p:cNvPr id="4" name="矩形 3">
            <a:extLst>
              <a:ext uri="{FF2B5EF4-FFF2-40B4-BE49-F238E27FC236}">
                <a16:creationId xmlns:a16="http://schemas.microsoft.com/office/drawing/2014/main" id="{7FB882DE-6592-CD1D-8543-49F6E0256BE9}"/>
              </a:ext>
            </a:extLst>
          </p:cNvPr>
          <p:cNvSpPr/>
          <p:nvPr/>
        </p:nvSpPr>
        <p:spPr>
          <a:xfrm>
            <a:off x="285146" y="1484909"/>
            <a:ext cx="3286760" cy="4704080"/>
          </a:xfrm>
          <a:prstGeom prst="rect">
            <a:avLst/>
          </a:prstGeom>
          <a:solidFill>
            <a:srgbClr val="EAE8F3"/>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sz="510"/>
          </a:p>
        </p:txBody>
      </p:sp>
      <p:sp>
        <p:nvSpPr>
          <p:cNvPr id="2" name="标题 1">
            <a:extLst>
              <a:ext uri="{FF2B5EF4-FFF2-40B4-BE49-F238E27FC236}">
                <a16:creationId xmlns:a16="http://schemas.microsoft.com/office/drawing/2014/main" id="{633A739E-D3A1-363F-249B-3F2466500CF2}"/>
              </a:ext>
            </a:extLst>
          </p:cNvPr>
          <p:cNvSpPr>
            <a:spLocks noGrp="1"/>
          </p:cNvSpPr>
          <p:nvPr>
            <p:ph type="title"/>
          </p:nvPr>
        </p:nvSpPr>
        <p:spPr>
          <a:xfrm>
            <a:off x="356235" y="363855"/>
            <a:ext cx="7884160" cy="559435"/>
          </a:xfrm>
        </p:spPr>
        <p:txBody>
          <a:bodyPr>
            <a:noAutofit/>
          </a:bodyPr>
          <a:lstStyle/>
          <a:p>
            <a:r>
              <a:rPr lang="zh-CN" altLang="en-US" sz="4000" dirty="0">
                <a:solidFill>
                  <a:srgbClr val="403CCF"/>
                </a:solidFill>
                <a:latin typeface="微软雅黑" panose="020B0503020204020204" charset="-122"/>
                <a:ea typeface="微软雅黑" panose="020B0503020204020204" charset="-122"/>
                <a:cs typeface="Libre Baskerville" pitchFamily="34" charset="-120"/>
                <a:sym typeface="+mn-ea"/>
              </a:rPr>
              <a:t>区块链的岗位与要求</a:t>
            </a:r>
          </a:p>
        </p:txBody>
      </p:sp>
      <p:pic>
        <p:nvPicPr>
          <p:cNvPr id="62" name="图片 61" descr="网易区块链黑白透明logo">
            <a:extLst>
              <a:ext uri="{FF2B5EF4-FFF2-40B4-BE49-F238E27FC236}">
                <a16:creationId xmlns:a16="http://schemas.microsoft.com/office/drawing/2014/main" id="{00953A73-708D-0EB0-D9BB-9E5FF2553EBE}"/>
              </a:ext>
            </a:extLst>
          </p:cNvPr>
          <p:cNvPicPr>
            <a:picLocks noChangeAspect="1"/>
          </p:cNvPicPr>
          <p:nvPr/>
        </p:nvPicPr>
        <p:blipFill>
          <a:blip r:embed="rId5"/>
          <a:stretch>
            <a:fillRect/>
          </a:stretch>
        </p:blipFill>
        <p:spPr>
          <a:xfrm>
            <a:off x="10130155" y="284480"/>
            <a:ext cx="1764665" cy="720725"/>
          </a:xfrm>
          <a:prstGeom prst="rect">
            <a:avLst/>
          </a:prstGeom>
        </p:spPr>
      </p:pic>
      <p:sp>
        <p:nvSpPr>
          <p:cNvPr id="10" name="Text 4">
            <a:extLst>
              <a:ext uri="{FF2B5EF4-FFF2-40B4-BE49-F238E27FC236}">
                <a16:creationId xmlns:a16="http://schemas.microsoft.com/office/drawing/2014/main" id="{0EF6B76B-CFB5-D471-4FE5-EFFE65BA3373}"/>
              </a:ext>
            </a:extLst>
          </p:cNvPr>
          <p:cNvSpPr/>
          <p:nvPr/>
        </p:nvSpPr>
        <p:spPr>
          <a:xfrm>
            <a:off x="525670" y="1473572"/>
            <a:ext cx="2877929" cy="665631"/>
          </a:xfrm>
          <a:prstGeom prst="rect">
            <a:avLst/>
          </a:prstGeom>
          <a:noFill/>
          <a:ln/>
        </p:spPr>
        <p:txBody>
          <a:bodyPr wrap="square" lIns="95250" tIns="95250" rIns="95250" bIns="95250" rtlCol="0" anchor="t">
            <a:spAutoFit/>
          </a:bodyPr>
          <a:lstStyle/>
          <a:p>
            <a:pPr>
              <a:lnSpc>
                <a:spcPct val="120000"/>
              </a:lnSpc>
              <a:spcBef>
                <a:spcPts val="10"/>
              </a:spcBef>
              <a:buSzPct val="100000"/>
            </a:pPr>
            <a:r>
              <a:rPr lang="zh-CN" altLang="en-US" sz="2800" b="1" dirty="0">
                <a:latin typeface="+mj-ea"/>
                <a:ea typeface="+mj-ea"/>
              </a:rPr>
              <a:t>智能合约工程师</a:t>
            </a:r>
            <a:endParaRPr lang="en-US" sz="2800" b="1" dirty="0">
              <a:latin typeface="+mj-ea"/>
              <a:ea typeface="+mj-ea"/>
            </a:endParaRPr>
          </a:p>
        </p:txBody>
      </p:sp>
      <p:sp>
        <p:nvSpPr>
          <p:cNvPr id="12" name="文本框 11">
            <a:extLst>
              <a:ext uri="{FF2B5EF4-FFF2-40B4-BE49-F238E27FC236}">
                <a16:creationId xmlns:a16="http://schemas.microsoft.com/office/drawing/2014/main" id="{28BF6577-3B23-FB12-10DB-034705B45D92}"/>
              </a:ext>
            </a:extLst>
          </p:cNvPr>
          <p:cNvSpPr txBox="1"/>
          <p:nvPr/>
        </p:nvSpPr>
        <p:spPr>
          <a:xfrm>
            <a:off x="423334" y="2258536"/>
            <a:ext cx="3149600" cy="3418565"/>
          </a:xfrm>
          <a:prstGeom prst="rect">
            <a:avLst/>
          </a:prstGeom>
          <a:noFill/>
        </p:spPr>
        <p:txBody>
          <a:bodyPr wrap="square">
            <a:spAutoFit/>
          </a:bodyPr>
          <a:lstStyle/>
          <a:p>
            <a:pPr>
              <a:lnSpc>
                <a:spcPct val="150000"/>
              </a:lnSpc>
            </a:pPr>
            <a:r>
              <a:rPr lang="zh-CN" altLang="en-US" b="1" dirty="0">
                <a:latin typeface="华文仿宋" panose="02010600040101010101" pitchFamily="2" charset="-122"/>
                <a:ea typeface="华文仿宋" panose="02010600040101010101" pitchFamily="2" charset="-122"/>
              </a:rPr>
              <a:t>1、</a:t>
            </a:r>
            <a:r>
              <a:rPr lang="zh-CN" altLang="en-US" sz="1600" b="1" dirty="0">
                <a:latin typeface="华文仿宋" panose="02010600040101010101" pitchFamily="2" charset="-122"/>
                <a:ea typeface="华文仿宋" panose="02010600040101010101" pitchFamily="2" charset="-122"/>
              </a:rPr>
              <a:t>扎实的solidity语言基础</a:t>
            </a:r>
            <a:endParaRPr lang="en-US" altLang="zh-CN" sz="1600" b="1" dirty="0">
              <a:latin typeface="华文仿宋" panose="02010600040101010101" pitchFamily="2" charset="-122"/>
              <a:ea typeface="华文仿宋" panose="02010600040101010101" pitchFamily="2" charset="-122"/>
            </a:endParaRPr>
          </a:p>
          <a:p>
            <a:pPr>
              <a:lnSpc>
                <a:spcPct val="150000"/>
              </a:lnSpc>
            </a:pPr>
            <a:r>
              <a:rPr lang="zh-CN" altLang="en-US" sz="1600" b="1" dirty="0">
                <a:latin typeface="华文仿宋" panose="02010600040101010101" pitchFamily="2" charset="-122"/>
                <a:ea typeface="华文仿宋" panose="02010600040101010101" pitchFamily="2" charset="-122"/>
              </a:rPr>
              <a:t>2、丰富的智能合约开发经验3、熟悉区块链相关常识及合约交互</a:t>
            </a:r>
            <a:endParaRPr lang="en-US" altLang="zh-CN" sz="1600" b="1" dirty="0">
              <a:latin typeface="华文仿宋" panose="02010600040101010101" pitchFamily="2" charset="-122"/>
              <a:ea typeface="华文仿宋" panose="02010600040101010101" pitchFamily="2" charset="-122"/>
            </a:endParaRPr>
          </a:p>
          <a:p>
            <a:pPr>
              <a:lnSpc>
                <a:spcPct val="150000"/>
              </a:lnSpc>
            </a:pPr>
            <a:r>
              <a:rPr lang="zh-CN" altLang="en-US" sz="1600" b="1" dirty="0">
                <a:latin typeface="华文仿宋" panose="02010600040101010101" pitchFamily="2" charset="-122"/>
                <a:ea typeface="华文仿宋" panose="02010600040101010101" pitchFamily="2" charset="-122"/>
              </a:rPr>
              <a:t>4、熟练使用solidity编程语言，理解assembly指令</a:t>
            </a:r>
            <a:endParaRPr lang="en-US" altLang="zh-CN" sz="1600" b="1" dirty="0">
              <a:latin typeface="华文仿宋" panose="02010600040101010101" pitchFamily="2" charset="-122"/>
              <a:ea typeface="华文仿宋" panose="02010600040101010101" pitchFamily="2" charset="-122"/>
            </a:endParaRPr>
          </a:p>
          <a:p>
            <a:pPr>
              <a:lnSpc>
                <a:spcPct val="150000"/>
              </a:lnSpc>
            </a:pPr>
            <a:r>
              <a:rPr lang="zh-CN" altLang="en-US" sz="1600" b="1" dirty="0">
                <a:latin typeface="华文仿宋" panose="02010600040101010101" pitchFamily="2" charset="-122"/>
                <a:ea typeface="华文仿宋" panose="02010600040101010101" pitchFamily="2" charset="-122"/>
              </a:rPr>
              <a:t>5、熟练使用开源的合约工具库，如openzeppelin等</a:t>
            </a:r>
            <a:endParaRPr lang="en-US" altLang="zh-CN" sz="1600" b="1" dirty="0">
              <a:latin typeface="华文仿宋" panose="02010600040101010101" pitchFamily="2" charset="-122"/>
              <a:ea typeface="华文仿宋" panose="02010600040101010101" pitchFamily="2" charset="-122"/>
            </a:endParaRPr>
          </a:p>
          <a:p>
            <a:pPr>
              <a:lnSpc>
                <a:spcPct val="150000"/>
              </a:lnSpc>
            </a:pPr>
            <a:r>
              <a:rPr lang="zh-CN" altLang="en-US" sz="1600" b="1" dirty="0">
                <a:latin typeface="华文仿宋" panose="02010600040101010101" pitchFamily="2" charset="-122"/>
                <a:ea typeface="华文仿宋" panose="02010600040101010101" pitchFamily="2" charset="-122"/>
              </a:rPr>
              <a:t>6、熟练使用合约开发工具链，如hardhat等</a:t>
            </a:r>
          </a:p>
        </p:txBody>
      </p:sp>
      <p:sp>
        <p:nvSpPr>
          <p:cNvPr id="13" name="Text 4">
            <a:extLst>
              <a:ext uri="{FF2B5EF4-FFF2-40B4-BE49-F238E27FC236}">
                <a16:creationId xmlns:a16="http://schemas.microsoft.com/office/drawing/2014/main" id="{7EADB361-B1EE-5C41-1364-69A569E97AF4}"/>
              </a:ext>
            </a:extLst>
          </p:cNvPr>
          <p:cNvSpPr/>
          <p:nvPr/>
        </p:nvSpPr>
        <p:spPr>
          <a:xfrm>
            <a:off x="4107070" y="1465107"/>
            <a:ext cx="3368997" cy="665631"/>
          </a:xfrm>
          <a:prstGeom prst="rect">
            <a:avLst/>
          </a:prstGeom>
          <a:noFill/>
          <a:ln/>
        </p:spPr>
        <p:txBody>
          <a:bodyPr wrap="square" lIns="95250" tIns="95250" rIns="95250" bIns="95250" rtlCol="0" anchor="t">
            <a:spAutoFit/>
          </a:bodyPr>
          <a:lstStyle/>
          <a:p>
            <a:pPr>
              <a:lnSpc>
                <a:spcPct val="120000"/>
              </a:lnSpc>
              <a:spcBef>
                <a:spcPts val="10"/>
              </a:spcBef>
              <a:buSzPct val="100000"/>
            </a:pPr>
            <a:r>
              <a:rPr lang="zh-CN" altLang="en-US" sz="2800" b="1" dirty="0">
                <a:latin typeface="+mj-ea"/>
                <a:ea typeface="+mj-ea"/>
              </a:rPr>
              <a:t>区块链后端工程师</a:t>
            </a:r>
            <a:endParaRPr lang="en-US" sz="2800" b="1" dirty="0">
              <a:latin typeface="+mj-ea"/>
              <a:ea typeface="+mj-ea"/>
            </a:endParaRPr>
          </a:p>
        </p:txBody>
      </p:sp>
      <p:sp>
        <p:nvSpPr>
          <p:cNvPr id="14" name="Text 4">
            <a:extLst>
              <a:ext uri="{FF2B5EF4-FFF2-40B4-BE49-F238E27FC236}">
                <a16:creationId xmlns:a16="http://schemas.microsoft.com/office/drawing/2014/main" id="{392E7869-BF23-1205-CC5E-60F6C2AB499D}"/>
              </a:ext>
            </a:extLst>
          </p:cNvPr>
          <p:cNvSpPr/>
          <p:nvPr/>
        </p:nvSpPr>
        <p:spPr>
          <a:xfrm>
            <a:off x="8162602" y="1456639"/>
            <a:ext cx="3368997" cy="665631"/>
          </a:xfrm>
          <a:prstGeom prst="rect">
            <a:avLst/>
          </a:prstGeom>
          <a:noFill/>
          <a:ln/>
        </p:spPr>
        <p:txBody>
          <a:bodyPr wrap="square" lIns="95250" tIns="95250" rIns="95250" bIns="95250" rtlCol="0" anchor="t">
            <a:spAutoFit/>
          </a:bodyPr>
          <a:lstStyle/>
          <a:p>
            <a:pPr>
              <a:lnSpc>
                <a:spcPct val="120000"/>
              </a:lnSpc>
              <a:spcBef>
                <a:spcPts val="10"/>
              </a:spcBef>
              <a:buSzPct val="100000"/>
            </a:pPr>
            <a:r>
              <a:rPr lang="zh-CN" altLang="en-US" sz="2800" b="1" dirty="0">
                <a:latin typeface="+mj-ea"/>
                <a:ea typeface="+mj-ea"/>
              </a:rPr>
              <a:t>区块链前端工程师</a:t>
            </a:r>
            <a:endParaRPr lang="en-US" sz="2800" b="1" dirty="0">
              <a:latin typeface="+mj-ea"/>
              <a:ea typeface="+mj-ea"/>
            </a:endParaRPr>
          </a:p>
        </p:txBody>
      </p:sp>
      <p:sp>
        <p:nvSpPr>
          <p:cNvPr id="16" name="文本框 15">
            <a:extLst>
              <a:ext uri="{FF2B5EF4-FFF2-40B4-BE49-F238E27FC236}">
                <a16:creationId xmlns:a16="http://schemas.microsoft.com/office/drawing/2014/main" id="{A84700BF-F659-0AC9-C8C9-DD388A269BA3}"/>
              </a:ext>
            </a:extLst>
          </p:cNvPr>
          <p:cNvSpPr txBox="1"/>
          <p:nvPr/>
        </p:nvSpPr>
        <p:spPr>
          <a:xfrm>
            <a:off x="8051800" y="2225870"/>
            <a:ext cx="4047067" cy="3381118"/>
          </a:xfrm>
          <a:prstGeom prst="rect">
            <a:avLst/>
          </a:prstGeom>
          <a:noFill/>
        </p:spPr>
        <p:txBody>
          <a:bodyPr wrap="square">
            <a:spAutoFit/>
          </a:bodyPr>
          <a:lstStyle/>
          <a:p>
            <a:pPr>
              <a:lnSpc>
                <a:spcPct val="150000"/>
              </a:lnSpc>
            </a:pPr>
            <a:r>
              <a:rPr lang="en-US" altLang="zh-CN" sz="1600" b="1" dirty="0">
                <a:latin typeface="华文仿宋" panose="02010600040101010101" pitchFamily="2" charset="-122"/>
                <a:ea typeface="华文仿宋" panose="02010600040101010101" pitchFamily="2" charset="-122"/>
              </a:rPr>
              <a:t>1</a:t>
            </a:r>
            <a:r>
              <a:rPr lang="zh-CN" altLang="en-US" sz="1600" b="1" dirty="0">
                <a:latin typeface="华文仿宋" panose="02010600040101010101" pitchFamily="2" charset="-122"/>
                <a:ea typeface="华文仿宋" panose="02010600040101010101" pitchFamily="2" charset="-122"/>
              </a:rPr>
              <a:t>、3年以上前端开发经验精通 </a:t>
            </a:r>
            <a:endParaRPr lang="en-US" altLang="zh-CN" sz="1600" b="1" dirty="0">
              <a:latin typeface="华文仿宋" panose="02010600040101010101" pitchFamily="2" charset="-122"/>
              <a:ea typeface="华文仿宋" panose="02010600040101010101" pitchFamily="2" charset="-122"/>
            </a:endParaRPr>
          </a:p>
          <a:p>
            <a:pPr>
              <a:lnSpc>
                <a:spcPct val="150000"/>
              </a:lnSpc>
            </a:pPr>
            <a:r>
              <a:rPr lang="en-US" altLang="zh-CN" sz="1600" b="1" dirty="0">
                <a:latin typeface="华文仿宋" panose="02010600040101010101" pitchFamily="2" charset="-122"/>
                <a:ea typeface="华文仿宋" panose="02010600040101010101" pitchFamily="2" charset="-122"/>
              </a:rPr>
              <a:t>2</a:t>
            </a:r>
            <a:r>
              <a:rPr lang="zh-CN" altLang="en-US" sz="1600" b="1" dirty="0">
                <a:latin typeface="华文仿宋" panose="02010600040101010101" pitchFamily="2" charset="-122"/>
                <a:ea typeface="华文仿宋" panose="02010600040101010101" pitchFamily="2" charset="-122"/>
              </a:rPr>
              <a:t>、React 生态系统(React.js,Next.js)熟练掌握现代前端技术栈(TypeScript,TailwindCSS) </a:t>
            </a:r>
            <a:endParaRPr lang="en-US" altLang="zh-CN" sz="1600" b="1" dirty="0">
              <a:latin typeface="华文仿宋" panose="02010600040101010101" pitchFamily="2" charset="-122"/>
              <a:ea typeface="华文仿宋" panose="02010600040101010101" pitchFamily="2" charset="-122"/>
            </a:endParaRPr>
          </a:p>
          <a:p>
            <a:pPr>
              <a:lnSpc>
                <a:spcPct val="150000"/>
              </a:lnSpc>
            </a:pPr>
            <a:r>
              <a:rPr lang="en-US" altLang="zh-CN" sz="1600" b="1" dirty="0">
                <a:solidFill>
                  <a:schemeClr val="accent6"/>
                </a:solidFill>
                <a:latin typeface="华文仿宋" panose="02010600040101010101" pitchFamily="2" charset="-122"/>
                <a:ea typeface="华文仿宋" panose="02010600040101010101" pitchFamily="2" charset="-122"/>
              </a:rPr>
              <a:t>3</a:t>
            </a:r>
            <a:r>
              <a:rPr lang="zh-CN" altLang="en-US" sz="1600" b="1" dirty="0">
                <a:solidFill>
                  <a:schemeClr val="accent6"/>
                </a:solidFill>
                <a:latin typeface="华文仿宋" panose="02010600040101010101" pitchFamily="2" charset="-122"/>
                <a:ea typeface="华文仿宋" panose="02010600040101010101" pitchFamily="2" charset="-122"/>
              </a:rPr>
              <a:t>、熟悉 ethers.js/web3.js熟悉多链钱包集成(MetaMask,WalletConnect等)</a:t>
            </a:r>
            <a:endParaRPr lang="en-US" altLang="zh-CN" sz="1600" b="1" dirty="0">
              <a:solidFill>
                <a:schemeClr val="accent6"/>
              </a:solidFill>
              <a:latin typeface="华文仿宋" panose="02010600040101010101" pitchFamily="2" charset="-122"/>
              <a:ea typeface="华文仿宋" panose="02010600040101010101" pitchFamily="2" charset="-122"/>
            </a:endParaRPr>
          </a:p>
          <a:p>
            <a:pPr>
              <a:lnSpc>
                <a:spcPct val="150000"/>
              </a:lnSpc>
            </a:pPr>
            <a:r>
              <a:rPr lang="en-US" altLang="zh-CN" sz="1600" b="1" dirty="0">
                <a:latin typeface="华文仿宋" panose="02010600040101010101" pitchFamily="2" charset="-122"/>
                <a:ea typeface="华文仿宋" panose="02010600040101010101" pitchFamily="2" charset="-122"/>
              </a:rPr>
              <a:t>4</a:t>
            </a:r>
            <a:r>
              <a:rPr lang="zh-CN" altLang="en-US" sz="1600" b="1" dirty="0">
                <a:latin typeface="华文仿宋" panose="02010600040101010101" pitchFamily="2" charset="-122"/>
                <a:ea typeface="华文仿宋" panose="02010600040101010101" pitchFamily="2" charset="-122"/>
              </a:rPr>
              <a:t>、优秀的英语读写能力优先条件参与过知名开源项目开发具有国际化项目经验</a:t>
            </a:r>
            <a:endParaRPr lang="en-US" altLang="zh-CN" sz="1600" b="1" dirty="0">
              <a:latin typeface="华文仿宋" panose="02010600040101010101" pitchFamily="2" charset="-122"/>
              <a:ea typeface="华文仿宋" panose="02010600040101010101" pitchFamily="2" charset="-122"/>
            </a:endParaRPr>
          </a:p>
          <a:p>
            <a:pPr>
              <a:lnSpc>
                <a:spcPct val="150000"/>
              </a:lnSpc>
            </a:pPr>
            <a:r>
              <a:rPr lang="en-US" altLang="zh-CN" sz="1600" b="1" dirty="0">
                <a:solidFill>
                  <a:schemeClr val="accent6"/>
                </a:solidFill>
                <a:latin typeface="华文仿宋" panose="02010600040101010101" pitchFamily="2" charset="-122"/>
                <a:ea typeface="华文仿宋" panose="02010600040101010101" pitchFamily="2" charset="-122"/>
              </a:rPr>
              <a:t>5</a:t>
            </a:r>
            <a:r>
              <a:rPr lang="zh-CN" altLang="en-US" sz="1600" b="1" dirty="0">
                <a:solidFill>
                  <a:schemeClr val="accent6"/>
                </a:solidFill>
                <a:latin typeface="华文仿宋" panose="02010600040101010101" pitchFamily="2" charset="-122"/>
                <a:ea typeface="华文仿宋" panose="02010600040101010101" pitchFamily="2" charset="-122"/>
              </a:rPr>
              <a:t>、了解智能合约开发</a:t>
            </a:r>
            <a:endParaRPr lang="en-US" altLang="zh-CN" sz="1600" b="1" dirty="0">
              <a:solidFill>
                <a:schemeClr val="accent6"/>
              </a:solidFill>
              <a:latin typeface="华文仿宋" panose="02010600040101010101" pitchFamily="2" charset="-122"/>
              <a:ea typeface="华文仿宋" panose="02010600040101010101" pitchFamily="2" charset="-122"/>
            </a:endParaRPr>
          </a:p>
          <a:p>
            <a:pPr>
              <a:lnSpc>
                <a:spcPct val="150000"/>
              </a:lnSpc>
            </a:pPr>
            <a:r>
              <a:rPr lang="en-US" altLang="zh-CN" sz="1600" b="1" dirty="0">
                <a:latin typeface="华文仿宋" panose="02010600040101010101" pitchFamily="2" charset="-122"/>
                <a:ea typeface="华文仿宋" panose="02010600040101010101" pitchFamily="2" charset="-122"/>
              </a:rPr>
              <a:t>6</a:t>
            </a:r>
            <a:r>
              <a:rPr lang="zh-CN" altLang="en-US" sz="1600" b="1" dirty="0">
                <a:latin typeface="华文仿宋" panose="02010600040101010101" pitchFamily="2" charset="-122"/>
                <a:ea typeface="华文仿宋" panose="02010600040101010101" pitchFamily="2" charset="-122"/>
              </a:rPr>
              <a:t>、具备设计能力和审美品味</a:t>
            </a:r>
          </a:p>
        </p:txBody>
      </p:sp>
      <p:sp>
        <p:nvSpPr>
          <p:cNvPr id="17" name="文本框 16">
            <a:extLst>
              <a:ext uri="{FF2B5EF4-FFF2-40B4-BE49-F238E27FC236}">
                <a16:creationId xmlns:a16="http://schemas.microsoft.com/office/drawing/2014/main" id="{EDBF4F02-182D-A735-E3F2-2F1D70A62A8F}"/>
              </a:ext>
            </a:extLst>
          </p:cNvPr>
          <p:cNvSpPr txBox="1"/>
          <p:nvPr/>
        </p:nvSpPr>
        <p:spPr>
          <a:xfrm>
            <a:off x="4072467" y="2317803"/>
            <a:ext cx="3309640" cy="3381118"/>
          </a:xfrm>
          <a:prstGeom prst="rect">
            <a:avLst/>
          </a:prstGeom>
          <a:noFill/>
        </p:spPr>
        <p:txBody>
          <a:bodyPr wrap="square">
            <a:spAutoFit/>
          </a:bodyPr>
          <a:lstStyle/>
          <a:p>
            <a:pPr>
              <a:lnSpc>
                <a:spcPct val="150000"/>
              </a:lnSpc>
            </a:pPr>
            <a:r>
              <a:rPr lang="en-US" altLang="zh-CN" sz="1600" b="1" dirty="0">
                <a:latin typeface="华文仿宋" panose="02010600040101010101" pitchFamily="2" charset="-122"/>
                <a:ea typeface="华文仿宋" panose="02010600040101010101" pitchFamily="2" charset="-122"/>
              </a:rPr>
              <a:t>(1)</a:t>
            </a:r>
            <a:r>
              <a:rPr lang="zh-CN" altLang="en-US" sz="1600" b="1" dirty="0">
                <a:latin typeface="华文仿宋" panose="02010600040101010101" pitchFamily="2" charset="-122"/>
                <a:ea typeface="华文仿宋" panose="02010600040101010101" pitchFamily="2" charset="-122"/>
              </a:rPr>
              <a:t> 、</a:t>
            </a:r>
            <a:r>
              <a:rPr lang="zh-CN" altLang="en-US" sz="1600" b="1" dirty="0">
                <a:solidFill>
                  <a:schemeClr val="accent6"/>
                </a:solidFill>
                <a:latin typeface="华文仿宋" panose="02010600040101010101" pitchFamily="2" charset="-122"/>
                <a:ea typeface="华文仿宋" panose="02010600040101010101" pitchFamily="2" charset="-122"/>
              </a:rPr>
              <a:t>熟悉</a:t>
            </a:r>
            <a:r>
              <a:rPr lang="en-US" altLang="zh-CN" sz="1600" b="1" dirty="0">
                <a:solidFill>
                  <a:schemeClr val="accent6"/>
                </a:solidFill>
                <a:latin typeface="华文仿宋" panose="02010600040101010101" pitchFamily="2" charset="-122"/>
                <a:ea typeface="华文仿宋" panose="02010600040101010101" pitchFamily="2" charset="-122"/>
              </a:rPr>
              <a:t>BTC </a:t>
            </a:r>
            <a:r>
              <a:rPr lang="zh-CN" altLang="en-US" sz="1600" b="1" dirty="0">
                <a:solidFill>
                  <a:schemeClr val="accent6"/>
                </a:solidFill>
                <a:latin typeface="华文仿宋" panose="02010600040101010101" pitchFamily="2" charset="-122"/>
                <a:ea typeface="华文仿宋" panose="02010600040101010101" pitchFamily="2" charset="-122"/>
              </a:rPr>
              <a:t>、</a:t>
            </a:r>
            <a:r>
              <a:rPr lang="en-US" altLang="zh-CN" sz="1600" b="1" dirty="0">
                <a:solidFill>
                  <a:schemeClr val="accent6"/>
                </a:solidFill>
                <a:latin typeface="华文仿宋" panose="02010600040101010101" pitchFamily="2" charset="-122"/>
                <a:ea typeface="华文仿宋" panose="02010600040101010101" pitchFamily="2" charset="-122"/>
              </a:rPr>
              <a:t>ETH</a:t>
            </a:r>
            <a:r>
              <a:rPr lang="zh-CN" altLang="en-US" sz="1600" b="1" dirty="0">
                <a:solidFill>
                  <a:schemeClr val="accent6"/>
                </a:solidFill>
                <a:latin typeface="华文仿宋" panose="02010600040101010101" pitchFamily="2" charset="-122"/>
                <a:ea typeface="华文仿宋" panose="02010600040101010101" pitchFamily="2" charset="-122"/>
              </a:rPr>
              <a:t>、</a:t>
            </a:r>
            <a:r>
              <a:rPr lang="en-US" altLang="zh-CN" sz="1600" b="1" dirty="0">
                <a:solidFill>
                  <a:schemeClr val="accent6"/>
                </a:solidFill>
                <a:latin typeface="华文仿宋" panose="02010600040101010101" pitchFamily="2" charset="-122"/>
                <a:ea typeface="华文仿宋" panose="02010600040101010101" pitchFamily="2" charset="-122"/>
              </a:rPr>
              <a:t>Apt</a:t>
            </a:r>
            <a:r>
              <a:rPr lang="zh-CN" altLang="en-US" sz="1600" b="1" dirty="0">
                <a:solidFill>
                  <a:schemeClr val="accent6"/>
                </a:solidFill>
                <a:latin typeface="华文仿宋" panose="02010600040101010101" pitchFamily="2" charset="-122"/>
                <a:ea typeface="华文仿宋" panose="02010600040101010101" pitchFamily="2" charset="-122"/>
              </a:rPr>
              <a:t>等主流区块链原理</a:t>
            </a:r>
            <a:endParaRPr lang="en-US" altLang="zh-CN" sz="1600" b="1" dirty="0">
              <a:solidFill>
                <a:schemeClr val="accent6"/>
              </a:solidFill>
              <a:latin typeface="华文仿宋" panose="02010600040101010101" pitchFamily="2" charset="-122"/>
              <a:ea typeface="华文仿宋" panose="02010600040101010101" pitchFamily="2" charset="-122"/>
            </a:endParaRPr>
          </a:p>
          <a:p>
            <a:pPr>
              <a:lnSpc>
                <a:spcPct val="150000"/>
              </a:lnSpc>
            </a:pPr>
            <a:r>
              <a:rPr lang="en-US" altLang="zh-CN" sz="1600" b="1" dirty="0">
                <a:latin typeface="华文仿宋" panose="02010600040101010101" pitchFamily="2" charset="-122"/>
                <a:ea typeface="华文仿宋" panose="02010600040101010101" pitchFamily="2" charset="-122"/>
              </a:rPr>
              <a:t>(2)</a:t>
            </a:r>
            <a:r>
              <a:rPr lang="zh-CN" altLang="en-US" sz="1600" b="1" dirty="0">
                <a:latin typeface="华文仿宋" panose="02010600040101010101" pitchFamily="2" charset="-122"/>
                <a:ea typeface="华文仿宋" panose="02010600040101010101" pitchFamily="2" charset="-122"/>
              </a:rPr>
              <a:t>、至少</a:t>
            </a:r>
            <a:r>
              <a:rPr lang="en-US" altLang="zh-CN" sz="1600" b="1" dirty="0">
                <a:latin typeface="华文仿宋" panose="02010600040101010101" pitchFamily="2" charset="-122"/>
                <a:ea typeface="华文仿宋" panose="02010600040101010101" pitchFamily="2" charset="-122"/>
              </a:rPr>
              <a:t>3</a:t>
            </a:r>
            <a:r>
              <a:rPr lang="zh-CN" altLang="en-US" sz="1600" b="1" dirty="0">
                <a:latin typeface="华文仿宋" panose="02010600040101010101" pitchFamily="2" charset="-122"/>
                <a:ea typeface="华文仿宋" panose="02010600040101010101" pitchFamily="2" charset="-122"/>
              </a:rPr>
              <a:t>年以上</a:t>
            </a:r>
            <a:r>
              <a:rPr lang="en-US" altLang="zh-CN" sz="1600" b="1" dirty="0">
                <a:latin typeface="华文仿宋" panose="02010600040101010101" pitchFamily="2" charset="-122"/>
                <a:ea typeface="华文仿宋" panose="02010600040101010101" pitchFamily="2" charset="-122"/>
              </a:rPr>
              <a:t>Java</a:t>
            </a:r>
            <a:r>
              <a:rPr lang="zh-CN" altLang="en-US" sz="1600" b="1" dirty="0">
                <a:latin typeface="华文仿宋" panose="02010600040101010101" pitchFamily="2" charset="-122"/>
                <a:ea typeface="华文仿宋" panose="02010600040101010101" pitchFamily="2" charset="-122"/>
              </a:rPr>
              <a:t>开发工作经验，编程基础扎实，逻辑思维能力强</a:t>
            </a:r>
            <a:r>
              <a:rPr lang="en-US" altLang="zh-CN" sz="1600" b="1" dirty="0">
                <a:latin typeface="华文仿宋" panose="02010600040101010101" pitchFamily="2" charset="-122"/>
                <a:ea typeface="华文仿宋" panose="02010600040101010101" pitchFamily="2" charset="-122"/>
              </a:rPr>
              <a:t>;</a:t>
            </a:r>
          </a:p>
          <a:p>
            <a:pPr>
              <a:lnSpc>
                <a:spcPct val="150000"/>
              </a:lnSpc>
            </a:pPr>
            <a:r>
              <a:rPr lang="en-US" altLang="zh-CN" sz="1600" b="1" dirty="0">
                <a:latin typeface="华文仿宋" panose="02010600040101010101" pitchFamily="2" charset="-122"/>
                <a:ea typeface="华文仿宋" panose="02010600040101010101" pitchFamily="2" charset="-122"/>
              </a:rPr>
              <a:t>(3)</a:t>
            </a:r>
            <a:r>
              <a:rPr lang="zh-CN" altLang="en-US" sz="1600" b="1" dirty="0">
                <a:latin typeface="华文仿宋" panose="02010600040101010101" pitchFamily="2" charset="-122"/>
                <a:ea typeface="华文仿宋" panose="02010600040101010101" pitchFamily="2" charset="-122"/>
              </a:rPr>
              <a:t>、精通</a:t>
            </a:r>
            <a:r>
              <a:rPr lang="en-US" altLang="zh-CN" sz="1600" b="1" dirty="0">
                <a:latin typeface="华文仿宋" panose="02010600040101010101" pitchFamily="2" charset="-122"/>
                <a:ea typeface="华文仿宋" panose="02010600040101010101" pitchFamily="2" charset="-122"/>
              </a:rPr>
              <a:t>Java</a:t>
            </a:r>
            <a:r>
              <a:rPr lang="zh-CN" altLang="en-US" sz="1600" b="1" dirty="0">
                <a:latin typeface="华文仿宋" panose="02010600040101010101" pitchFamily="2" charset="-122"/>
                <a:ea typeface="华文仿宋" panose="02010600040101010101" pitchFamily="2" charset="-122"/>
              </a:rPr>
              <a:t>语言，了解</a:t>
            </a:r>
            <a:r>
              <a:rPr lang="en-US" altLang="zh-CN" sz="1600" b="1" dirty="0">
                <a:latin typeface="华文仿宋" panose="02010600040101010101" pitchFamily="2" charset="-122"/>
                <a:ea typeface="华文仿宋" panose="02010600040101010101" pitchFamily="2" charset="-122"/>
              </a:rPr>
              <a:t>JVM</a:t>
            </a:r>
            <a:r>
              <a:rPr lang="zh-CN" altLang="en-US" sz="1600" b="1" dirty="0">
                <a:latin typeface="华文仿宋" panose="02010600040101010101" pitchFamily="2" charset="-122"/>
                <a:ea typeface="华文仿宋" panose="02010600040101010101" pitchFamily="2" charset="-122"/>
              </a:rPr>
              <a:t>原理， </a:t>
            </a:r>
            <a:endParaRPr lang="en-US" altLang="zh-CN" sz="1600" b="1" dirty="0">
              <a:latin typeface="华文仿宋" panose="02010600040101010101" pitchFamily="2" charset="-122"/>
              <a:ea typeface="华文仿宋" panose="02010600040101010101" pitchFamily="2" charset="-122"/>
            </a:endParaRPr>
          </a:p>
          <a:p>
            <a:pPr>
              <a:lnSpc>
                <a:spcPct val="150000"/>
              </a:lnSpc>
            </a:pPr>
            <a:r>
              <a:rPr lang="en-US" altLang="zh-CN" sz="1600" b="1" dirty="0">
                <a:latin typeface="华文仿宋" panose="02010600040101010101" pitchFamily="2" charset="-122"/>
                <a:ea typeface="华文仿宋" panose="02010600040101010101" pitchFamily="2" charset="-122"/>
              </a:rPr>
              <a:t>(4)</a:t>
            </a:r>
            <a:r>
              <a:rPr lang="zh-CN" altLang="en-US" sz="1600" b="1" dirty="0">
                <a:latin typeface="华文仿宋" panose="02010600040101010101" pitchFamily="2" charset="-122"/>
                <a:ea typeface="华文仿宋" panose="02010600040101010101" pitchFamily="2" charset="-122"/>
              </a:rPr>
              <a:t>、精通主流开源框架，如</a:t>
            </a:r>
            <a:r>
              <a:rPr lang="en-US" altLang="zh-CN" sz="1600" b="1" dirty="0" err="1">
                <a:latin typeface="华文仿宋" panose="02010600040101010101" pitchFamily="2" charset="-122"/>
                <a:ea typeface="华文仿宋" panose="02010600040101010101" pitchFamily="2" charset="-122"/>
              </a:rPr>
              <a:t>SpringBoot</a:t>
            </a:r>
            <a:r>
              <a:rPr lang="zh-CN" altLang="en-US" sz="1600" b="1" dirty="0">
                <a:latin typeface="华文仿宋" panose="02010600040101010101" pitchFamily="2" charset="-122"/>
                <a:ea typeface="华文仿宋" panose="02010600040101010101" pitchFamily="2" charset="-122"/>
              </a:rPr>
              <a:t>、</a:t>
            </a:r>
            <a:r>
              <a:rPr lang="en-US" altLang="zh-CN" sz="1600" b="1" dirty="0" err="1">
                <a:latin typeface="华文仿宋" panose="02010600040101010101" pitchFamily="2" charset="-122"/>
                <a:ea typeface="华文仿宋" panose="02010600040101010101" pitchFamily="2" charset="-122"/>
              </a:rPr>
              <a:t>MyBatis</a:t>
            </a:r>
            <a:r>
              <a:rPr lang="zh-CN" altLang="en-US" sz="1600" b="1" dirty="0">
                <a:latin typeface="华文仿宋" panose="02010600040101010101" pitchFamily="2" charset="-122"/>
                <a:ea typeface="华文仿宋" panose="02010600040101010101" pitchFamily="2" charset="-122"/>
              </a:rPr>
              <a:t>、</a:t>
            </a:r>
            <a:r>
              <a:rPr lang="en-US" altLang="zh-CN" sz="1600" b="1" dirty="0" err="1">
                <a:latin typeface="华文仿宋" panose="02010600040101010101" pitchFamily="2" charset="-122"/>
                <a:ea typeface="华文仿宋" panose="02010600040101010101" pitchFamily="2" charset="-122"/>
              </a:rPr>
              <a:t>SpringCloud</a:t>
            </a:r>
            <a:r>
              <a:rPr lang="zh-CN" altLang="en-US" sz="1600" b="1" dirty="0">
                <a:latin typeface="华文仿宋" panose="02010600040101010101" pitchFamily="2" charset="-122"/>
                <a:ea typeface="华文仿宋" panose="02010600040101010101" pitchFamily="2" charset="-122"/>
              </a:rPr>
              <a:t>、</a:t>
            </a:r>
            <a:r>
              <a:rPr lang="en-US" altLang="zh-CN" sz="1600" b="1" dirty="0">
                <a:latin typeface="华文仿宋" panose="02010600040101010101" pitchFamily="2" charset="-122"/>
                <a:ea typeface="华文仿宋" panose="02010600040101010101" pitchFamily="2" charset="-122"/>
              </a:rPr>
              <a:t>Dubbo</a:t>
            </a:r>
            <a:r>
              <a:rPr lang="zh-CN" altLang="en-US" sz="1600" b="1" dirty="0">
                <a:latin typeface="华文仿宋" panose="02010600040101010101" pitchFamily="2" charset="-122"/>
                <a:ea typeface="华文仿宋" panose="02010600040101010101" pitchFamily="2" charset="-122"/>
              </a:rPr>
              <a:t>等</a:t>
            </a:r>
            <a:r>
              <a:rPr lang="en-US" altLang="zh-CN" sz="1600" b="1" dirty="0">
                <a:latin typeface="华文仿宋" panose="02010600040101010101" pitchFamily="2" charset="-122"/>
                <a:ea typeface="华文仿宋" panose="02010600040101010101" pitchFamily="2" charset="-122"/>
              </a:rPr>
              <a:t>;</a:t>
            </a:r>
          </a:p>
          <a:p>
            <a:pPr>
              <a:lnSpc>
                <a:spcPct val="150000"/>
              </a:lnSpc>
            </a:pPr>
            <a:r>
              <a:rPr lang="en-US" altLang="zh-CN" sz="1600" b="1" dirty="0">
                <a:solidFill>
                  <a:schemeClr val="accent6"/>
                </a:solidFill>
                <a:latin typeface="华文仿宋" panose="02010600040101010101" pitchFamily="2" charset="-122"/>
                <a:ea typeface="华文仿宋" panose="02010600040101010101" pitchFamily="2" charset="-122"/>
              </a:rPr>
              <a:t>5)</a:t>
            </a:r>
            <a:r>
              <a:rPr lang="zh-CN" altLang="en-US" sz="1600" b="1" dirty="0">
                <a:solidFill>
                  <a:schemeClr val="accent6"/>
                </a:solidFill>
                <a:latin typeface="华文仿宋" panose="02010600040101010101" pitchFamily="2" charset="-122"/>
                <a:ea typeface="华文仿宋" panose="02010600040101010101" pitchFamily="2" charset="-122"/>
              </a:rPr>
              <a:t>、有区块链的项目经验</a:t>
            </a:r>
          </a:p>
        </p:txBody>
      </p:sp>
    </p:spTree>
    <p:custDataLst>
      <p:tags r:id="rId1"/>
    </p:custDataLst>
    <p:extLst>
      <p:ext uri="{BB962C8B-B14F-4D97-AF65-F5344CB8AC3E}">
        <p14:creationId xmlns:p14="http://schemas.microsoft.com/office/powerpoint/2010/main" val="34662405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84C186-3E4A-B1C7-5618-4308AB9889B8}"/>
            </a:ext>
          </a:extLst>
        </p:cNvPr>
        <p:cNvGrpSpPr/>
        <p:nvPr/>
      </p:nvGrpSpPr>
      <p:grpSpPr>
        <a:xfrm>
          <a:off x="0" y="0"/>
          <a:ext cx="0" cy="0"/>
          <a:chOff x="0" y="0"/>
          <a:chExt cx="0" cy="0"/>
        </a:xfrm>
      </p:grpSpPr>
      <p:pic>
        <p:nvPicPr>
          <p:cNvPr id="3" name="图片 2" descr="VCG211257229704">
            <a:extLst>
              <a:ext uri="{FF2B5EF4-FFF2-40B4-BE49-F238E27FC236}">
                <a16:creationId xmlns:a16="http://schemas.microsoft.com/office/drawing/2014/main" id="{99B1AAD2-8530-7576-2893-4A621E18048F}"/>
              </a:ext>
            </a:extLst>
          </p:cNvPr>
          <p:cNvPicPr>
            <a:picLocks noChangeAspect="1"/>
          </p:cNvPicPr>
          <p:nvPr/>
        </p:nvPicPr>
        <p:blipFill>
          <a:blip r:embed="rId4">
            <a:alphaModFix amt="20000"/>
          </a:blip>
          <a:stretch>
            <a:fillRect/>
          </a:stretch>
        </p:blipFill>
        <p:spPr>
          <a:xfrm>
            <a:off x="0" y="635"/>
            <a:ext cx="12192000" cy="6857365"/>
          </a:xfrm>
          <a:prstGeom prst="rect">
            <a:avLst/>
          </a:prstGeom>
        </p:spPr>
      </p:pic>
      <p:sp>
        <p:nvSpPr>
          <p:cNvPr id="2" name="标题 1">
            <a:extLst>
              <a:ext uri="{FF2B5EF4-FFF2-40B4-BE49-F238E27FC236}">
                <a16:creationId xmlns:a16="http://schemas.microsoft.com/office/drawing/2014/main" id="{E7845B3A-2B4F-BD7B-7DAF-A391C452242D}"/>
              </a:ext>
            </a:extLst>
          </p:cNvPr>
          <p:cNvSpPr>
            <a:spLocks noGrp="1"/>
          </p:cNvSpPr>
          <p:nvPr>
            <p:ph type="title"/>
          </p:nvPr>
        </p:nvSpPr>
        <p:spPr>
          <a:xfrm>
            <a:off x="356235" y="363855"/>
            <a:ext cx="7884160" cy="559435"/>
          </a:xfrm>
        </p:spPr>
        <p:txBody>
          <a:bodyPr>
            <a:noAutofit/>
          </a:bodyPr>
          <a:lstStyle/>
          <a:p>
            <a:r>
              <a:rPr lang="zh-CN" altLang="en-US" sz="4000" dirty="0">
                <a:solidFill>
                  <a:srgbClr val="403CCF"/>
                </a:solidFill>
                <a:latin typeface="微软雅黑" panose="020B0503020204020204" charset="-122"/>
                <a:ea typeface="微软雅黑" panose="020B0503020204020204" charset="-122"/>
                <a:cs typeface="Libre Baskerville" pitchFamily="34" charset="-120"/>
                <a:sym typeface="+mn-ea"/>
              </a:rPr>
              <a:t>合约</a:t>
            </a:r>
            <a:r>
              <a:rPr lang="en-US" altLang="zh-CN" sz="4000" dirty="0">
                <a:solidFill>
                  <a:srgbClr val="403CCF"/>
                </a:solidFill>
                <a:latin typeface="微软雅黑" panose="020B0503020204020204" charset="-122"/>
                <a:ea typeface="微软雅黑" panose="020B0503020204020204" charset="-122"/>
                <a:cs typeface="Libre Baskerville" pitchFamily="34" charset="-120"/>
                <a:sym typeface="+mn-ea"/>
              </a:rPr>
              <a:t> –ERC</a:t>
            </a:r>
            <a:r>
              <a:rPr lang="zh-CN" altLang="en-US" sz="4000" dirty="0">
                <a:solidFill>
                  <a:srgbClr val="403CCF"/>
                </a:solidFill>
                <a:latin typeface="微软雅黑" panose="020B0503020204020204" charset="-122"/>
                <a:ea typeface="微软雅黑" panose="020B0503020204020204" charset="-122"/>
                <a:cs typeface="Libre Baskerville" pitchFamily="34" charset="-120"/>
                <a:sym typeface="+mn-ea"/>
              </a:rPr>
              <a:t>介绍</a:t>
            </a:r>
          </a:p>
        </p:txBody>
      </p:sp>
      <p:pic>
        <p:nvPicPr>
          <p:cNvPr id="62" name="图片 61" descr="网易区块链黑白透明logo">
            <a:extLst>
              <a:ext uri="{FF2B5EF4-FFF2-40B4-BE49-F238E27FC236}">
                <a16:creationId xmlns:a16="http://schemas.microsoft.com/office/drawing/2014/main" id="{56832545-BAB7-CEBF-CAAF-5D42C61FC1CA}"/>
              </a:ext>
            </a:extLst>
          </p:cNvPr>
          <p:cNvPicPr>
            <a:picLocks noChangeAspect="1"/>
          </p:cNvPicPr>
          <p:nvPr/>
        </p:nvPicPr>
        <p:blipFill>
          <a:blip r:embed="rId5"/>
          <a:stretch>
            <a:fillRect/>
          </a:stretch>
        </p:blipFill>
        <p:spPr>
          <a:xfrm>
            <a:off x="10130155" y="284480"/>
            <a:ext cx="1764665" cy="720725"/>
          </a:xfrm>
          <a:prstGeom prst="rect">
            <a:avLst/>
          </a:prstGeom>
        </p:spPr>
      </p:pic>
      <p:sp>
        <p:nvSpPr>
          <p:cNvPr id="4" name="文本框 3">
            <a:extLst>
              <a:ext uri="{FF2B5EF4-FFF2-40B4-BE49-F238E27FC236}">
                <a16:creationId xmlns:a16="http://schemas.microsoft.com/office/drawing/2014/main" id="{0EF35AD6-AF80-236E-7E44-B6E899422D8A}"/>
              </a:ext>
            </a:extLst>
          </p:cNvPr>
          <p:cNvSpPr txBox="1"/>
          <p:nvPr/>
        </p:nvSpPr>
        <p:spPr>
          <a:xfrm>
            <a:off x="759280" y="1298121"/>
            <a:ext cx="4607378" cy="1205593"/>
          </a:xfrm>
          <a:prstGeom prst="rect">
            <a:avLst/>
          </a:prstGeom>
          <a:noFill/>
        </p:spPr>
        <p:txBody>
          <a:bodyPr wrap="square" rtlCol="0">
            <a:noAutofit/>
          </a:bodyPr>
          <a:lstStyle/>
          <a:p>
            <a:r>
              <a:rPr lang="en-US" altLang="zh-CN" b="1" i="0" dirty="0">
                <a:solidFill>
                  <a:srgbClr val="1F1F1F"/>
                </a:solidFill>
                <a:effectLst/>
                <a:latin typeface="Arial" panose="020B0604020202020204" pitchFamily="34" charset="0"/>
              </a:rPr>
              <a:t>EIP</a:t>
            </a:r>
            <a:r>
              <a:rPr lang="en-US" altLang="zh-CN" b="1" dirty="0">
                <a:solidFill>
                  <a:srgbClr val="1F1F1F"/>
                </a:solidFill>
                <a:latin typeface="Arial" panose="020B0604020202020204" pitchFamily="34" charset="0"/>
              </a:rPr>
              <a:t>(Ethereum Improvement Proposals)</a:t>
            </a:r>
          </a:p>
          <a:p>
            <a:r>
              <a:rPr lang="zh-CN" altLang="en-US" b="1" dirty="0">
                <a:solidFill>
                  <a:srgbClr val="1F1F1F"/>
                </a:solidFill>
                <a:latin typeface="Arial" panose="020B0604020202020204" pitchFamily="34" charset="0"/>
              </a:rPr>
              <a:t>是</a:t>
            </a:r>
            <a:r>
              <a:rPr lang="en-US" altLang="zh-CN" b="1" dirty="0">
                <a:solidFill>
                  <a:srgbClr val="1F1F1F"/>
                </a:solidFill>
                <a:latin typeface="Arial" panose="020B0604020202020204" pitchFamily="34" charset="0"/>
              </a:rPr>
              <a:t>eth</a:t>
            </a:r>
            <a:r>
              <a:rPr lang="zh-CN" altLang="en-US" b="1" dirty="0">
                <a:solidFill>
                  <a:srgbClr val="1F1F1F"/>
                </a:solidFill>
                <a:latin typeface="Arial" panose="020B0604020202020204" pitchFamily="34" charset="0"/>
              </a:rPr>
              <a:t>社区的改进提案，是社区发展很重要的一部分</a:t>
            </a:r>
            <a:endParaRPr lang="en-US" altLang="zh-CN" b="1" i="0" dirty="0">
              <a:solidFill>
                <a:srgbClr val="1F1F1F"/>
              </a:solidFill>
              <a:effectLst/>
              <a:latin typeface="Arial" panose="020B0604020202020204" pitchFamily="34" charset="0"/>
            </a:endParaRPr>
          </a:p>
          <a:p>
            <a:r>
              <a:rPr lang="zh-CN" altLang="en-US" b="1" i="0" dirty="0">
                <a:solidFill>
                  <a:srgbClr val="1F1F1F"/>
                </a:solidFill>
                <a:effectLst/>
                <a:latin typeface="Arial" panose="020B0604020202020204" pitchFamily="34" charset="0"/>
              </a:rPr>
              <a:t>链接：</a:t>
            </a:r>
            <a:r>
              <a:rPr lang="en-US" altLang="zh-CN" b="1" i="0" dirty="0">
                <a:solidFill>
                  <a:srgbClr val="1F1F1F"/>
                </a:solidFill>
                <a:effectLst/>
                <a:latin typeface="Arial" panose="020B0604020202020204" pitchFamily="34" charset="0"/>
              </a:rPr>
              <a:t>https://eips.ethereum.org/</a:t>
            </a:r>
            <a:endParaRPr lang="en-US" altLang="zh-CN" b="1" dirty="0">
              <a:solidFill>
                <a:srgbClr val="1F1F1F"/>
              </a:solidFill>
              <a:latin typeface="Arial" panose="020B0604020202020204" pitchFamily="34" charset="0"/>
            </a:endParaRPr>
          </a:p>
          <a:p>
            <a:endParaRPr lang="zh-CN" altLang="en-US" b="1" dirty="0"/>
          </a:p>
        </p:txBody>
      </p:sp>
      <p:pic>
        <p:nvPicPr>
          <p:cNvPr id="28" name="图片 27">
            <a:extLst>
              <a:ext uri="{FF2B5EF4-FFF2-40B4-BE49-F238E27FC236}">
                <a16:creationId xmlns:a16="http://schemas.microsoft.com/office/drawing/2014/main" id="{112F63EE-2992-70D0-CA3B-91161E4C6C42}"/>
              </a:ext>
            </a:extLst>
          </p:cNvPr>
          <p:cNvPicPr>
            <a:picLocks noChangeAspect="1"/>
          </p:cNvPicPr>
          <p:nvPr/>
        </p:nvPicPr>
        <p:blipFill>
          <a:blip r:embed="rId6"/>
          <a:stretch>
            <a:fillRect/>
          </a:stretch>
        </p:blipFill>
        <p:spPr>
          <a:xfrm>
            <a:off x="654576" y="2656113"/>
            <a:ext cx="5234924" cy="3472543"/>
          </a:xfrm>
          <a:prstGeom prst="rect">
            <a:avLst/>
          </a:prstGeom>
        </p:spPr>
      </p:pic>
      <p:sp>
        <p:nvSpPr>
          <p:cNvPr id="29" name="文本框 28">
            <a:extLst>
              <a:ext uri="{FF2B5EF4-FFF2-40B4-BE49-F238E27FC236}">
                <a16:creationId xmlns:a16="http://schemas.microsoft.com/office/drawing/2014/main" id="{A89FF456-749A-6E47-EA89-44F09DD79F75}"/>
              </a:ext>
            </a:extLst>
          </p:cNvPr>
          <p:cNvSpPr txBox="1"/>
          <p:nvPr/>
        </p:nvSpPr>
        <p:spPr>
          <a:xfrm>
            <a:off x="6768191" y="1396092"/>
            <a:ext cx="4966607" cy="1205593"/>
          </a:xfrm>
          <a:prstGeom prst="rect">
            <a:avLst/>
          </a:prstGeom>
          <a:noFill/>
        </p:spPr>
        <p:txBody>
          <a:bodyPr wrap="square" rtlCol="0">
            <a:noAutofit/>
          </a:bodyPr>
          <a:lstStyle/>
          <a:p>
            <a:r>
              <a:rPr lang="en-US" altLang="zh-CN" b="1" dirty="0">
                <a:solidFill>
                  <a:srgbClr val="1F1F1F"/>
                </a:solidFill>
                <a:latin typeface="Arial" panose="020B0604020202020204" pitchFamily="34" charset="0"/>
              </a:rPr>
              <a:t>ERC</a:t>
            </a:r>
            <a:r>
              <a:rPr lang="zh-CN" altLang="en-US" b="1" dirty="0">
                <a:solidFill>
                  <a:srgbClr val="1F1F1F"/>
                </a:solidFill>
                <a:latin typeface="Arial" panose="020B0604020202020204" pitchFamily="34" charset="0"/>
              </a:rPr>
              <a:t>全称 </a:t>
            </a:r>
            <a:r>
              <a:rPr lang="en-US" altLang="zh-CN" b="1" dirty="0">
                <a:solidFill>
                  <a:srgbClr val="1F1F1F"/>
                </a:solidFill>
                <a:latin typeface="Arial" panose="020B0604020202020204" pitchFamily="34" charset="0"/>
              </a:rPr>
              <a:t>Ethereum Request For Comment (</a:t>
            </a:r>
            <a:r>
              <a:rPr lang="zh-CN" altLang="en-US" b="1" dirty="0">
                <a:solidFill>
                  <a:srgbClr val="1F1F1F"/>
                </a:solidFill>
                <a:latin typeface="Arial" panose="020B0604020202020204" pitchFamily="34" charset="0"/>
              </a:rPr>
              <a:t>以太坊意见征求稿</a:t>
            </a:r>
            <a:r>
              <a:rPr lang="en-US" altLang="zh-CN" b="1" dirty="0">
                <a:solidFill>
                  <a:srgbClr val="1F1F1F"/>
                </a:solidFill>
                <a:latin typeface="Arial" panose="020B0604020202020204" pitchFamily="34" charset="0"/>
              </a:rPr>
              <a:t>), </a:t>
            </a:r>
            <a:r>
              <a:rPr lang="zh-CN" altLang="en-US" b="1" dirty="0">
                <a:solidFill>
                  <a:srgbClr val="1F1F1F"/>
                </a:solidFill>
                <a:latin typeface="Arial" panose="020B0604020202020204" pitchFamily="34" charset="0"/>
              </a:rPr>
              <a:t>用以记录以太坊上应用级的各种开发标准和协议</a:t>
            </a:r>
          </a:p>
        </p:txBody>
      </p:sp>
      <p:pic>
        <p:nvPicPr>
          <p:cNvPr id="31" name="图片 30">
            <a:extLst>
              <a:ext uri="{FF2B5EF4-FFF2-40B4-BE49-F238E27FC236}">
                <a16:creationId xmlns:a16="http://schemas.microsoft.com/office/drawing/2014/main" id="{AD44D352-8D3B-D338-98B9-3EFB07153662}"/>
              </a:ext>
            </a:extLst>
          </p:cNvPr>
          <p:cNvPicPr>
            <a:picLocks noChangeAspect="1"/>
          </p:cNvPicPr>
          <p:nvPr/>
        </p:nvPicPr>
        <p:blipFill>
          <a:blip r:embed="rId7"/>
          <a:stretch>
            <a:fillRect/>
          </a:stretch>
        </p:blipFill>
        <p:spPr>
          <a:xfrm>
            <a:off x="6413385" y="2920559"/>
            <a:ext cx="5496914" cy="3124200"/>
          </a:xfrm>
          <a:prstGeom prst="rect">
            <a:avLst/>
          </a:prstGeom>
        </p:spPr>
      </p:pic>
    </p:spTree>
    <p:custDataLst>
      <p:tags r:id="rId1"/>
    </p:custDataLst>
    <p:extLst>
      <p:ext uri="{BB962C8B-B14F-4D97-AF65-F5344CB8AC3E}">
        <p14:creationId xmlns:p14="http://schemas.microsoft.com/office/powerpoint/2010/main" val="29163815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00695B-EB46-E7BA-B310-03676E0C8CA9}"/>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4441EAD6-F40D-43E1-586F-4403B9B16E21}"/>
              </a:ext>
            </a:extLst>
          </p:cNvPr>
          <p:cNvSpPr>
            <a:spLocks noGrp="1"/>
          </p:cNvSpPr>
          <p:nvPr>
            <p:ph type="title"/>
          </p:nvPr>
        </p:nvSpPr>
        <p:spPr>
          <a:xfrm>
            <a:off x="356235" y="363855"/>
            <a:ext cx="7884160" cy="559435"/>
          </a:xfrm>
        </p:spPr>
        <p:txBody>
          <a:bodyPr>
            <a:noAutofit/>
          </a:bodyPr>
          <a:lstStyle/>
          <a:p>
            <a:r>
              <a:rPr lang="zh-CN" altLang="en-US" sz="4000" dirty="0">
                <a:solidFill>
                  <a:srgbClr val="403CCF"/>
                </a:solidFill>
                <a:latin typeface="微软雅黑" panose="020B0503020204020204" charset="-122"/>
                <a:ea typeface="微软雅黑" panose="020B0503020204020204" charset="-122"/>
                <a:cs typeface="Libre Baskerville" pitchFamily="34" charset="-120"/>
                <a:sym typeface="+mn-ea"/>
              </a:rPr>
              <a:t>合约</a:t>
            </a:r>
            <a:r>
              <a:rPr lang="en-US" altLang="zh-CN" sz="4000" dirty="0">
                <a:solidFill>
                  <a:srgbClr val="403CCF"/>
                </a:solidFill>
                <a:latin typeface="微软雅黑" panose="020B0503020204020204" charset="-122"/>
                <a:ea typeface="微软雅黑" panose="020B0503020204020204" charset="-122"/>
                <a:cs typeface="Libre Baskerville" pitchFamily="34" charset="-120"/>
                <a:sym typeface="+mn-ea"/>
              </a:rPr>
              <a:t> –</a:t>
            </a:r>
            <a:r>
              <a:rPr lang="zh-CN" altLang="en-US" sz="4000" dirty="0">
                <a:solidFill>
                  <a:srgbClr val="403CCF"/>
                </a:solidFill>
                <a:latin typeface="微软雅黑" panose="020B0503020204020204" charset="-122"/>
                <a:ea typeface="微软雅黑" panose="020B0503020204020204" charset="-122"/>
                <a:cs typeface="Libre Baskerville" pitchFamily="34" charset="-120"/>
                <a:sym typeface="+mn-ea"/>
              </a:rPr>
              <a:t>常用的</a:t>
            </a:r>
            <a:r>
              <a:rPr lang="en-US" altLang="zh-CN" sz="4000" dirty="0">
                <a:solidFill>
                  <a:srgbClr val="403CCF"/>
                </a:solidFill>
                <a:latin typeface="微软雅黑" panose="020B0503020204020204" charset="-122"/>
                <a:ea typeface="微软雅黑" panose="020B0503020204020204" charset="-122"/>
                <a:cs typeface="Libre Baskerville" pitchFamily="34" charset="-120"/>
                <a:sym typeface="+mn-ea"/>
              </a:rPr>
              <a:t>ERC</a:t>
            </a:r>
            <a:r>
              <a:rPr lang="zh-CN" altLang="en-US" sz="4000" dirty="0">
                <a:solidFill>
                  <a:srgbClr val="403CCF"/>
                </a:solidFill>
                <a:latin typeface="微软雅黑" panose="020B0503020204020204" charset="-122"/>
                <a:ea typeface="微软雅黑" panose="020B0503020204020204" charset="-122"/>
                <a:cs typeface="Libre Baskerville" pitchFamily="34" charset="-120"/>
                <a:sym typeface="+mn-ea"/>
              </a:rPr>
              <a:t>协议</a:t>
            </a:r>
          </a:p>
        </p:txBody>
      </p:sp>
      <p:pic>
        <p:nvPicPr>
          <p:cNvPr id="62" name="图片 61" descr="网易区块链黑白透明logo">
            <a:extLst>
              <a:ext uri="{FF2B5EF4-FFF2-40B4-BE49-F238E27FC236}">
                <a16:creationId xmlns:a16="http://schemas.microsoft.com/office/drawing/2014/main" id="{C2265FE1-9DE0-8B07-3718-34698AFB6E76}"/>
              </a:ext>
            </a:extLst>
          </p:cNvPr>
          <p:cNvPicPr>
            <a:picLocks noChangeAspect="1"/>
          </p:cNvPicPr>
          <p:nvPr/>
        </p:nvPicPr>
        <p:blipFill>
          <a:blip r:embed="rId4"/>
          <a:stretch>
            <a:fillRect/>
          </a:stretch>
        </p:blipFill>
        <p:spPr>
          <a:xfrm>
            <a:off x="10130155" y="284480"/>
            <a:ext cx="1764665" cy="720725"/>
          </a:xfrm>
          <a:prstGeom prst="rect">
            <a:avLst/>
          </a:prstGeom>
        </p:spPr>
      </p:pic>
      <p:sp>
        <p:nvSpPr>
          <p:cNvPr id="19" name="Shape 0">
            <a:extLst>
              <a:ext uri="{FF2B5EF4-FFF2-40B4-BE49-F238E27FC236}">
                <a16:creationId xmlns:a16="http://schemas.microsoft.com/office/drawing/2014/main" id="{469E6362-2517-C054-BC4E-19033ADDDE71}"/>
              </a:ext>
            </a:extLst>
          </p:cNvPr>
          <p:cNvSpPr/>
          <p:nvPr/>
        </p:nvSpPr>
        <p:spPr>
          <a:xfrm>
            <a:off x="6900509" y="2393165"/>
            <a:ext cx="661206" cy="661206"/>
          </a:xfrm>
          <a:custGeom>
            <a:avLst/>
            <a:gdLst/>
            <a:ahLst/>
            <a:cxnLst/>
            <a:rect l="l" t="t" r="r" b="b"/>
            <a:pathLst>
              <a:path w="661206" h="661206">
                <a:moveTo>
                  <a:pt x="82651" y="0"/>
                </a:moveTo>
                <a:lnTo>
                  <a:pt x="578556" y="0"/>
                </a:lnTo>
                <a:cubicBezTo>
                  <a:pt x="624172" y="0"/>
                  <a:pt x="661206" y="37035"/>
                  <a:pt x="661206" y="82651"/>
                </a:cubicBezTo>
                <a:lnTo>
                  <a:pt x="661206" y="578556"/>
                </a:lnTo>
                <a:cubicBezTo>
                  <a:pt x="661206" y="624172"/>
                  <a:pt x="624172" y="661206"/>
                  <a:pt x="578556" y="661206"/>
                </a:cubicBezTo>
                <a:lnTo>
                  <a:pt x="82651" y="661206"/>
                </a:lnTo>
                <a:cubicBezTo>
                  <a:pt x="37035" y="661206"/>
                  <a:pt x="0" y="624172"/>
                  <a:pt x="0" y="578556"/>
                </a:cubicBezTo>
                <a:lnTo>
                  <a:pt x="0" y="82651"/>
                </a:lnTo>
                <a:cubicBezTo>
                  <a:pt x="0" y="37035"/>
                  <a:pt x="37035" y="0"/>
                  <a:pt x="82651" y="0"/>
                </a:cubicBezTo>
                <a:close/>
              </a:path>
            </a:pathLst>
          </a:custGeom>
          <a:solidFill>
            <a:srgbClr val="283968"/>
          </a:solidFill>
          <a:ln/>
        </p:spPr>
      </p:sp>
      <p:sp>
        <p:nvSpPr>
          <p:cNvPr id="20" name="Shape 1">
            <a:extLst>
              <a:ext uri="{FF2B5EF4-FFF2-40B4-BE49-F238E27FC236}">
                <a16:creationId xmlns:a16="http://schemas.microsoft.com/office/drawing/2014/main" id="{64C266AD-2AF0-47B3-8E89-0A3A76BB3470}"/>
              </a:ext>
            </a:extLst>
          </p:cNvPr>
          <p:cNvSpPr/>
          <p:nvPr/>
        </p:nvSpPr>
        <p:spPr>
          <a:xfrm>
            <a:off x="1757340" y="2528632"/>
            <a:ext cx="661206" cy="661206"/>
          </a:xfrm>
          <a:custGeom>
            <a:avLst/>
            <a:gdLst/>
            <a:ahLst/>
            <a:cxnLst/>
            <a:rect l="l" t="t" r="r" b="b"/>
            <a:pathLst>
              <a:path w="661206" h="661206">
                <a:moveTo>
                  <a:pt x="82651" y="0"/>
                </a:moveTo>
                <a:lnTo>
                  <a:pt x="578556" y="0"/>
                </a:lnTo>
                <a:cubicBezTo>
                  <a:pt x="624172" y="0"/>
                  <a:pt x="661206" y="37035"/>
                  <a:pt x="661206" y="82651"/>
                </a:cubicBezTo>
                <a:lnTo>
                  <a:pt x="661206" y="578556"/>
                </a:lnTo>
                <a:cubicBezTo>
                  <a:pt x="661206" y="624172"/>
                  <a:pt x="624172" y="661206"/>
                  <a:pt x="578556" y="661206"/>
                </a:cubicBezTo>
                <a:lnTo>
                  <a:pt x="82651" y="661206"/>
                </a:lnTo>
                <a:cubicBezTo>
                  <a:pt x="37035" y="661206"/>
                  <a:pt x="0" y="624172"/>
                  <a:pt x="0" y="578556"/>
                </a:cubicBezTo>
                <a:lnTo>
                  <a:pt x="0" y="82651"/>
                </a:lnTo>
                <a:cubicBezTo>
                  <a:pt x="0" y="37035"/>
                  <a:pt x="37035" y="0"/>
                  <a:pt x="82651" y="0"/>
                </a:cubicBezTo>
                <a:close/>
              </a:path>
            </a:pathLst>
          </a:custGeom>
          <a:solidFill>
            <a:srgbClr val="283968"/>
          </a:solidFill>
          <a:ln/>
        </p:spPr>
      </p:sp>
      <p:sp>
        <p:nvSpPr>
          <p:cNvPr id="21" name="Text 3">
            <a:extLst>
              <a:ext uri="{FF2B5EF4-FFF2-40B4-BE49-F238E27FC236}">
                <a16:creationId xmlns:a16="http://schemas.microsoft.com/office/drawing/2014/main" id="{68E5D08B-3B08-05B6-3E37-60660A791A5B}"/>
              </a:ext>
            </a:extLst>
          </p:cNvPr>
          <p:cNvSpPr/>
          <p:nvPr/>
        </p:nvSpPr>
        <p:spPr>
          <a:xfrm>
            <a:off x="2481470" y="2100445"/>
            <a:ext cx="3029265" cy="1092735"/>
          </a:xfrm>
          <a:prstGeom prst="rect">
            <a:avLst/>
          </a:prstGeom>
          <a:noFill/>
          <a:ln/>
        </p:spPr>
        <p:txBody>
          <a:bodyPr wrap="square" lIns="95250" tIns="95250" rIns="95250" bIns="95250" rtlCol="0" anchor="t">
            <a:spAutoFit/>
          </a:bodyPr>
          <a:lstStyle/>
          <a:p>
            <a:pPr marL="0" indent="0">
              <a:lnSpc>
                <a:spcPct val="96000"/>
              </a:lnSpc>
              <a:spcBef>
                <a:spcPts val="375"/>
              </a:spcBef>
              <a:buNone/>
            </a:pPr>
            <a:r>
              <a:rPr lang="zh-CN" altLang="en-US" sz="1200" dirty="0">
                <a:solidFill>
                  <a:srgbClr val="333333"/>
                </a:solidFill>
                <a:latin typeface="+mn-ea"/>
              </a:rPr>
              <a:t>目前使用最广的协议，主要是描述资产的所有、转移、授权等事务</a:t>
            </a:r>
            <a:endParaRPr lang="en-US" sz="1500" dirty="0">
              <a:latin typeface="+mn-ea"/>
            </a:endParaRPr>
          </a:p>
          <a:p>
            <a:pPr marL="0" indent="0">
              <a:lnSpc>
                <a:spcPct val="96000"/>
              </a:lnSpc>
              <a:spcBef>
                <a:spcPts val="375"/>
              </a:spcBef>
              <a:buNone/>
            </a:pPr>
            <a:endParaRPr lang="en-US" sz="1500" dirty="0"/>
          </a:p>
          <a:p>
            <a:pPr marL="0" indent="0">
              <a:lnSpc>
                <a:spcPct val="96000"/>
              </a:lnSpc>
              <a:spcBef>
                <a:spcPts val="375"/>
              </a:spcBef>
              <a:buNone/>
            </a:pPr>
            <a:endParaRPr lang="en-US" sz="1500" dirty="0"/>
          </a:p>
        </p:txBody>
      </p:sp>
      <p:sp>
        <p:nvSpPr>
          <p:cNvPr id="22" name="Text 4">
            <a:extLst>
              <a:ext uri="{FF2B5EF4-FFF2-40B4-BE49-F238E27FC236}">
                <a16:creationId xmlns:a16="http://schemas.microsoft.com/office/drawing/2014/main" id="{19D3D038-290E-8CF2-BFA4-D076BD47FC1D}"/>
              </a:ext>
            </a:extLst>
          </p:cNvPr>
          <p:cNvSpPr/>
          <p:nvPr/>
        </p:nvSpPr>
        <p:spPr>
          <a:xfrm>
            <a:off x="2481470" y="1752973"/>
            <a:ext cx="3029265" cy="420564"/>
          </a:xfrm>
          <a:prstGeom prst="rect">
            <a:avLst/>
          </a:prstGeom>
          <a:noFill/>
          <a:ln/>
        </p:spPr>
        <p:txBody>
          <a:bodyPr wrap="square" lIns="95250" tIns="95250" rIns="95250" bIns="95250" rtlCol="0" anchor="t">
            <a:spAutoFit/>
          </a:bodyPr>
          <a:lstStyle/>
          <a:p>
            <a:pPr marL="190500" indent="-190500">
              <a:lnSpc>
                <a:spcPct val="120000"/>
              </a:lnSpc>
              <a:spcBef>
                <a:spcPts val="10"/>
              </a:spcBef>
              <a:buSzPct val="100000"/>
              <a:buChar char="•"/>
            </a:pPr>
            <a:r>
              <a:rPr lang="en-US" altLang="zh-CN" sz="1350" b="1" dirty="0">
                <a:solidFill>
                  <a:srgbClr val="333333"/>
                </a:solidFill>
                <a:latin typeface="+mj-ea"/>
                <a:ea typeface="+mj-ea"/>
              </a:rPr>
              <a:t>ERC20</a:t>
            </a:r>
            <a:r>
              <a:rPr lang="zh-CN" altLang="en-US" sz="1350" b="1" dirty="0">
                <a:solidFill>
                  <a:srgbClr val="333333"/>
                </a:solidFill>
                <a:latin typeface="+mj-ea"/>
                <a:ea typeface="+mj-ea"/>
              </a:rPr>
              <a:t>协议</a:t>
            </a:r>
            <a:endParaRPr lang="en-US" sz="1500" dirty="0">
              <a:latin typeface="+mj-ea"/>
              <a:ea typeface="+mj-ea"/>
            </a:endParaRPr>
          </a:p>
        </p:txBody>
      </p:sp>
      <p:sp>
        <p:nvSpPr>
          <p:cNvPr id="23" name="Text 5">
            <a:extLst>
              <a:ext uri="{FF2B5EF4-FFF2-40B4-BE49-F238E27FC236}">
                <a16:creationId xmlns:a16="http://schemas.microsoft.com/office/drawing/2014/main" id="{6AD414F1-83C4-2105-1188-4F38838D0D55}"/>
              </a:ext>
            </a:extLst>
          </p:cNvPr>
          <p:cNvSpPr/>
          <p:nvPr/>
        </p:nvSpPr>
        <p:spPr>
          <a:xfrm>
            <a:off x="2481470" y="4044327"/>
            <a:ext cx="3055730" cy="2347694"/>
          </a:xfrm>
          <a:prstGeom prst="rect">
            <a:avLst/>
          </a:prstGeom>
          <a:noFill/>
          <a:ln/>
        </p:spPr>
        <p:txBody>
          <a:bodyPr wrap="square" lIns="95250" tIns="95250" rIns="95250" bIns="95250" rtlCol="0" anchor="t">
            <a:spAutoFit/>
          </a:bodyPr>
          <a:lstStyle/>
          <a:p>
            <a:pPr marL="0" indent="0">
              <a:lnSpc>
                <a:spcPct val="96000"/>
              </a:lnSpc>
              <a:spcBef>
                <a:spcPts val="375"/>
              </a:spcBef>
              <a:buNone/>
            </a:pPr>
            <a:r>
              <a:rPr lang="en-US" altLang="zh-CN" sz="1200" dirty="0">
                <a:solidFill>
                  <a:srgbClr val="333333"/>
                </a:solidFill>
                <a:latin typeface="+mn-ea"/>
                <a:cs typeface="阿里巴巴普惠体 Light" pitchFamily="34" charset="-120"/>
              </a:rPr>
              <a:t>ERC1155 </a:t>
            </a:r>
            <a:r>
              <a:rPr lang="zh-CN" altLang="en-US" sz="1200" dirty="0">
                <a:solidFill>
                  <a:srgbClr val="333333"/>
                </a:solidFill>
                <a:latin typeface="+mn-ea"/>
                <a:cs typeface="阿里巴巴普惠体 Light" pitchFamily="34" charset="-120"/>
              </a:rPr>
              <a:t>协议同时支持同质化（</a:t>
            </a:r>
            <a:r>
              <a:rPr lang="en-US" altLang="zh-CN" sz="1200" dirty="0">
                <a:solidFill>
                  <a:srgbClr val="333333"/>
                </a:solidFill>
                <a:latin typeface="+mn-ea"/>
                <a:cs typeface="阿里巴巴普惠体 Light" pitchFamily="34" charset="-120"/>
              </a:rPr>
              <a:t>fungible</a:t>
            </a:r>
            <a:r>
              <a:rPr lang="zh-CN" altLang="en-US" sz="1200" dirty="0">
                <a:solidFill>
                  <a:srgbClr val="333333"/>
                </a:solidFill>
                <a:latin typeface="+mn-ea"/>
                <a:cs typeface="阿里巴巴普惠体 Light" pitchFamily="34" charset="-120"/>
              </a:rPr>
              <a:t>）和非同质化（</a:t>
            </a:r>
            <a:r>
              <a:rPr lang="en-US" altLang="zh-CN" sz="1200" dirty="0">
                <a:solidFill>
                  <a:srgbClr val="333333"/>
                </a:solidFill>
                <a:latin typeface="+mn-ea"/>
                <a:cs typeface="阿里巴巴普惠体 Light" pitchFamily="34" charset="-120"/>
              </a:rPr>
              <a:t>non-fungible</a:t>
            </a:r>
            <a:r>
              <a:rPr lang="zh-CN" altLang="en-US" sz="1200" dirty="0">
                <a:solidFill>
                  <a:srgbClr val="333333"/>
                </a:solidFill>
                <a:latin typeface="+mn-ea"/>
                <a:cs typeface="阿里巴巴普惠体 Light" pitchFamily="34" charset="-120"/>
              </a:rPr>
              <a:t>）代币。这意味着一个合约可以同时处理可互换的代币（如货币）和不可互换的代币（如独特的收藏品或游戏道具），为开发者提供了极大的便利和灵活性</a:t>
            </a:r>
            <a:endParaRPr lang="en-US" sz="1500" dirty="0">
              <a:latin typeface="+mn-ea"/>
            </a:endParaRPr>
          </a:p>
          <a:p>
            <a:pPr marL="0" indent="0">
              <a:lnSpc>
                <a:spcPct val="96000"/>
              </a:lnSpc>
              <a:spcBef>
                <a:spcPts val="375"/>
              </a:spcBef>
              <a:buNone/>
            </a:pPr>
            <a:endParaRPr lang="en-US" sz="1500" dirty="0"/>
          </a:p>
          <a:p>
            <a:pPr marL="0" indent="0">
              <a:lnSpc>
                <a:spcPct val="96000"/>
              </a:lnSpc>
              <a:spcBef>
                <a:spcPts val="375"/>
              </a:spcBef>
              <a:buNone/>
            </a:pPr>
            <a:endParaRPr lang="en-US" sz="1500" dirty="0"/>
          </a:p>
          <a:p>
            <a:pPr marL="0" indent="0">
              <a:lnSpc>
                <a:spcPct val="96000"/>
              </a:lnSpc>
              <a:spcBef>
                <a:spcPts val="375"/>
              </a:spcBef>
              <a:buNone/>
            </a:pPr>
            <a:endParaRPr lang="en-US" sz="1500" dirty="0"/>
          </a:p>
          <a:p>
            <a:pPr marL="0" indent="0">
              <a:lnSpc>
                <a:spcPct val="96000"/>
              </a:lnSpc>
              <a:spcBef>
                <a:spcPts val="375"/>
              </a:spcBef>
              <a:buNone/>
            </a:pPr>
            <a:endParaRPr lang="en-US" sz="1500" dirty="0"/>
          </a:p>
        </p:txBody>
      </p:sp>
      <p:sp>
        <p:nvSpPr>
          <p:cNvPr id="24" name="Text 6">
            <a:extLst>
              <a:ext uri="{FF2B5EF4-FFF2-40B4-BE49-F238E27FC236}">
                <a16:creationId xmlns:a16="http://schemas.microsoft.com/office/drawing/2014/main" id="{A01C4F99-66C1-F45B-2D58-5FF857CE948B}"/>
              </a:ext>
            </a:extLst>
          </p:cNvPr>
          <p:cNvSpPr/>
          <p:nvPr/>
        </p:nvSpPr>
        <p:spPr>
          <a:xfrm>
            <a:off x="2456070" y="3629121"/>
            <a:ext cx="3029265" cy="420564"/>
          </a:xfrm>
          <a:prstGeom prst="rect">
            <a:avLst/>
          </a:prstGeom>
          <a:noFill/>
          <a:ln/>
        </p:spPr>
        <p:txBody>
          <a:bodyPr wrap="square" lIns="95250" tIns="95250" rIns="95250" bIns="95250" rtlCol="0" anchor="t">
            <a:spAutoFit/>
          </a:bodyPr>
          <a:lstStyle/>
          <a:p>
            <a:pPr marL="190500" indent="-190500">
              <a:lnSpc>
                <a:spcPct val="120000"/>
              </a:lnSpc>
              <a:spcBef>
                <a:spcPts val="10"/>
              </a:spcBef>
              <a:buSzPct val="100000"/>
              <a:buChar char="•"/>
            </a:pPr>
            <a:r>
              <a:rPr lang="en-US" altLang="zh-CN" sz="1350" b="1" dirty="0">
                <a:solidFill>
                  <a:srgbClr val="333333"/>
                </a:solidFill>
                <a:latin typeface="+mn-ea"/>
              </a:rPr>
              <a:t>ERC1155</a:t>
            </a:r>
            <a:r>
              <a:rPr lang="zh-CN" altLang="en-US" sz="1350" b="1" dirty="0">
                <a:solidFill>
                  <a:srgbClr val="333333"/>
                </a:solidFill>
                <a:latin typeface="+mn-ea"/>
              </a:rPr>
              <a:t>协议</a:t>
            </a:r>
            <a:endParaRPr lang="en-US" sz="1500" dirty="0">
              <a:latin typeface="+mn-ea"/>
            </a:endParaRPr>
          </a:p>
        </p:txBody>
      </p:sp>
      <p:sp>
        <p:nvSpPr>
          <p:cNvPr id="27" name="Text 7">
            <a:extLst>
              <a:ext uri="{FF2B5EF4-FFF2-40B4-BE49-F238E27FC236}">
                <a16:creationId xmlns:a16="http://schemas.microsoft.com/office/drawing/2014/main" id="{310BB22C-A1CA-CF27-D541-C5B60B2188CA}"/>
              </a:ext>
            </a:extLst>
          </p:cNvPr>
          <p:cNvSpPr/>
          <p:nvPr/>
        </p:nvSpPr>
        <p:spPr>
          <a:xfrm>
            <a:off x="7599240" y="1956511"/>
            <a:ext cx="3029265" cy="2266005"/>
          </a:xfrm>
          <a:prstGeom prst="rect">
            <a:avLst/>
          </a:prstGeom>
          <a:noFill/>
          <a:ln/>
        </p:spPr>
        <p:txBody>
          <a:bodyPr wrap="square" lIns="95250" tIns="95250" rIns="95250" bIns="95250" rtlCol="0" anchor="t">
            <a:spAutoFit/>
          </a:bodyPr>
          <a:lstStyle/>
          <a:p>
            <a:pPr>
              <a:lnSpc>
                <a:spcPct val="96000"/>
              </a:lnSpc>
              <a:spcBef>
                <a:spcPts val="375"/>
              </a:spcBef>
            </a:pPr>
            <a:r>
              <a:rPr lang="zh-CN" altLang="en-US" sz="1200" dirty="0">
                <a:solidFill>
                  <a:srgbClr val="333333"/>
                </a:solidFill>
                <a:latin typeface="+mn-ea"/>
              </a:rPr>
              <a:t>非同质化代币（</a:t>
            </a:r>
            <a:r>
              <a:rPr lang="en-US" altLang="zh-CN" sz="1200" dirty="0">
                <a:solidFill>
                  <a:srgbClr val="333333"/>
                </a:solidFill>
                <a:latin typeface="+mn-ea"/>
              </a:rPr>
              <a:t>NFT</a:t>
            </a:r>
            <a:r>
              <a:rPr lang="zh-CN" altLang="en-US" sz="1200" dirty="0">
                <a:solidFill>
                  <a:srgbClr val="333333"/>
                </a:solidFill>
                <a:latin typeface="+mn-ea"/>
              </a:rPr>
              <a:t>）是一种独特的数字资产，每个代币都有唯一的标识符，不可互换。这种特性使得</a:t>
            </a:r>
            <a:r>
              <a:rPr lang="en-US" altLang="zh-CN" sz="1200" dirty="0">
                <a:solidFill>
                  <a:srgbClr val="333333"/>
                </a:solidFill>
                <a:latin typeface="+mn-ea"/>
              </a:rPr>
              <a:t>NFT</a:t>
            </a:r>
            <a:r>
              <a:rPr lang="zh-CN" altLang="en-US" sz="1200" dirty="0">
                <a:solidFill>
                  <a:srgbClr val="333333"/>
                </a:solidFill>
                <a:latin typeface="+mn-ea"/>
              </a:rPr>
              <a:t>在艺术品、收藏品和游戏资产等领域具有广泛的应用</a:t>
            </a:r>
          </a:p>
          <a:p>
            <a:pPr marL="0" indent="0">
              <a:lnSpc>
                <a:spcPct val="96000"/>
              </a:lnSpc>
              <a:spcBef>
                <a:spcPts val="375"/>
              </a:spcBef>
              <a:buNone/>
            </a:pPr>
            <a:endParaRPr lang="en-US" sz="1500" dirty="0"/>
          </a:p>
          <a:p>
            <a:pPr marL="0" indent="0">
              <a:lnSpc>
                <a:spcPct val="96000"/>
              </a:lnSpc>
              <a:spcBef>
                <a:spcPts val="375"/>
              </a:spcBef>
              <a:buNone/>
            </a:pPr>
            <a:endParaRPr lang="en-US" sz="1500" dirty="0"/>
          </a:p>
          <a:p>
            <a:pPr marL="0" indent="0">
              <a:lnSpc>
                <a:spcPct val="96000"/>
              </a:lnSpc>
              <a:spcBef>
                <a:spcPts val="375"/>
              </a:spcBef>
              <a:buNone/>
            </a:pPr>
            <a:endParaRPr lang="en-US" sz="1500" dirty="0"/>
          </a:p>
          <a:p>
            <a:pPr marL="0" indent="0">
              <a:lnSpc>
                <a:spcPct val="96000"/>
              </a:lnSpc>
              <a:spcBef>
                <a:spcPts val="375"/>
              </a:spcBef>
              <a:buNone/>
            </a:pPr>
            <a:endParaRPr lang="en-US" sz="1500" dirty="0"/>
          </a:p>
          <a:p>
            <a:pPr marL="0" indent="0">
              <a:lnSpc>
                <a:spcPct val="96000"/>
              </a:lnSpc>
              <a:spcBef>
                <a:spcPts val="375"/>
              </a:spcBef>
              <a:buNone/>
            </a:pPr>
            <a:endParaRPr lang="en-US" sz="1500" dirty="0"/>
          </a:p>
        </p:txBody>
      </p:sp>
      <p:sp>
        <p:nvSpPr>
          <p:cNvPr id="30" name="Text 8">
            <a:extLst>
              <a:ext uri="{FF2B5EF4-FFF2-40B4-BE49-F238E27FC236}">
                <a16:creationId xmlns:a16="http://schemas.microsoft.com/office/drawing/2014/main" id="{673CA05E-A555-0F2A-845F-839DC9110E45}"/>
              </a:ext>
            </a:extLst>
          </p:cNvPr>
          <p:cNvSpPr/>
          <p:nvPr/>
        </p:nvSpPr>
        <p:spPr>
          <a:xfrm>
            <a:off x="7624640" y="1617506"/>
            <a:ext cx="3029265" cy="420180"/>
          </a:xfrm>
          <a:prstGeom prst="rect">
            <a:avLst/>
          </a:prstGeom>
          <a:noFill/>
          <a:ln/>
        </p:spPr>
        <p:txBody>
          <a:bodyPr wrap="square" lIns="95250" tIns="95250" rIns="95250" bIns="95250" rtlCol="0" anchor="t">
            <a:spAutoFit/>
          </a:bodyPr>
          <a:lstStyle/>
          <a:p>
            <a:pPr marL="190500" indent="-190500">
              <a:lnSpc>
                <a:spcPct val="120000"/>
              </a:lnSpc>
              <a:spcBef>
                <a:spcPts val="10"/>
              </a:spcBef>
              <a:buSzPct val="100000"/>
              <a:buChar char="•"/>
            </a:pPr>
            <a:r>
              <a:rPr lang="en-US" sz="1350" b="1" dirty="0">
                <a:solidFill>
                  <a:srgbClr val="333333"/>
                </a:solidFill>
                <a:latin typeface="+mj-ea"/>
                <a:ea typeface="+mj-ea"/>
              </a:rPr>
              <a:t>ERC721</a:t>
            </a:r>
            <a:r>
              <a:rPr lang="zh-CN" altLang="en-US" sz="1350" b="1" dirty="0">
                <a:solidFill>
                  <a:srgbClr val="333333"/>
                </a:solidFill>
                <a:latin typeface="+mj-ea"/>
                <a:ea typeface="+mj-ea"/>
              </a:rPr>
              <a:t>协议</a:t>
            </a:r>
            <a:endParaRPr lang="en-US" sz="1500" dirty="0">
              <a:latin typeface="+mj-ea"/>
              <a:ea typeface="+mj-ea"/>
            </a:endParaRPr>
          </a:p>
        </p:txBody>
      </p:sp>
      <p:sp>
        <p:nvSpPr>
          <p:cNvPr id="32" name="Text 9">
            <a:extLst>
              <a:ext uri="{FF2B5EF4-FFF2-40B4-BE49-F238E27FC236}">
                <a16:creationId xmlns:a16="http://schemas.microsoft.com/office/drawing/2014/main" id="{706127B3-0411-006E-2BE8-6064B759F6C1}"/>
              </a:ext>
            </a:extLst>
          </p:cNvPr>
          <p:cNvSpPr/>
          <p:nvPr/>
        </p:nvSpPr>
        <p:spPr>
          <a:xfrm>
            <a:off x="7624640" y="3993527"/>
            <a:ext cx="3621232" cy="1256113"/>
          </a:xfrm>
          <a:prstGeom prst="rect">
            <a:avLst/>
          </a:prstGeom>
          <a:noFill/>
          <a:ln/>
        </p:spPr>
        <p:txBody>
          <a:bodyPr wrap="square" lIns="95250" tIns="95250" rIns="95250" bIns="95250" rtlCol="0" anchor="t">
            <a:spAutoFit/>
          </a:bodyPr>
          <a:lstStyle/>
          <a:p>
            <a:pPr marL="0" indent="0">
              <a:lnSpc>
                <a:spcPct val="96000"/>
              </a:lnSpc>
              <a:spcBef>
                <a:spcPts val="375"/>
              </a:spcBef>
              <a:buNone/>
            </a:pPr>
            <a:r>
              <a:rPr lang="zh-CN" altLang="en-US" sz="1200" dirty="0">
                <a:solidFill>
                  <a:srgbClr val="333333"/>
                </a:solidFill>
                <a:latin typeface="阿里巴巴普惠体 Light" pitchFamily="34" charset="0"/>
                <a:ea typeface="阿里巴巴普惠体 Light" pitchFamily="34" charset="-122"/>
                <a:cs typeface="阿里巴巴普惠体 Light" pitchFamily="34" charset="-120"/>
              </a:rPr>
              <a:t>账户抽象是</a:t>
            </a:r>
            <a:r>
              <a:rPr lang="en-US" altLang="zh-CN" sz="1200" dirty="0">
                <a:solidFill>
                  <a:srgbClr val="333333"/>
                </a:solidFill>
                <a:latin typeface="阿里巴巴普惠体 Light" pitchFamily="34" charset="0"/>
                <a:ea typeface="阿里巴巴普惠体 Light" pitchFamily="34" charset="-122"/>
                <a:cs typeface="阿里巴巴普惠体 Light" pitchFamily="34" charset="-120"/>
              </a:rPr>
              <a:t>ERC4337</a:t>
            </a:r>
            <a:r>
              <a:rPr lang="zh-CN" altLang="en-US" sz="1200" dirty="0">
                <a:solidFill>
                  <a:srgbClr val="333333"/>
                </a:solidFill>
                <a:latin typeface="阿里巴巴普惠体 Light" pitchFamily="34" charset="0"/>
                <a:ea typeface="阿里巴巴普惠体 Light" pitchFamily="34" charset="-122"/>
                <a:cs typeface="阿里巴巴普惠体 Light" pitchFamily="34" charset="-120"/>
              </a:rPr>
              <a:t>协议的核心概念之一，它允许用户使用智能合约作为账户，而不仅仅是传统的</a:t>
            </a:r>
            <a:r>
              <a:rPr lang="en-US" altLang="zh-CN" sz="1200" dirty="0">
                <a:solidFill>
                  <a:srgbClr val="333333"/>
                </a:solidFill>
                <a:latin typeface="阿里巴巴普惠体 Light" pitchFamily="34" charset="0"/>
                <a:ea typeface="阿里巴巴普惠体 Light" pitchFamily="34" charset="-122"/>
                <a:cs typeface="阿里巴巴普惠体 Light" pitchFamily="34" charset="-120"/>
              </a:rPr>
              <a:t>EOA</a:t>
            </a:r>
            <a:r>
              <a:rPr lang="zh-CN" altLang="en-US" sz="1200" dirty="0">
                <a:solidFill>
                  <a:srgbClr val="333333"/>
                </a:solidFill>
                <a:latin typeface="阿里巴巴普惠体 Light" pitchFamily="34" charset="0"/>
                <a:ea typeface="阿里巴巴普惠体 Light" pitchFamily="34" charset="-122"/>
                <a:cs typeface="阿里巴巴普惠体 Light" pitchFamily="34" charset="-120"/>
              </a:rPr>
              <a:t>（外部拥有账户）。通过这种方式，用户可以实现更复杂的账户逻辑和安全机制，例如多重签名、时间锁等。这不仅提高了账户的安全性，还增强了用户的控制能力</a:t>
            </a:r>
            <a:r>
              <a:rPr lang="en-US" sz="1200" dirty="0">
                <a:solidFill>
                  <a:srgbClr val="333333"/>
                </a:solidFill>
                <a:latin typeface="阿里巴巴普惠体 Light" pitchFamily="34" charset="0"/>
                <a:ea typeface="阿里巴巴普惠体 Light" pitchFamily="34" charset="-122"/>
                <a:cs typeface="阿里巴巴普惠体 Light" pitchFamily="34" charset="-120"/>
              </a:rPr>
              <a:t>。</a:t>
            </a:r>
            <a:endParaRPr lang="en-US" sz="1500" dirty="0"/>
          </a:p>
        </p:txBody>
      </p:sp>
      <p:sp>
        <p:nvSpPr>
          <p:cNvPr id="33" name="Text 10">
            <a:extLst>
              <a:ext uri="{FF2B5EF4-FFF2-40B4-BE49-F238E27FC236}">
                <a16:creationId xmlns:a16="http://schemas.microsoft.com/office/drawing/2014/main" id="{84A6D457-7CC3-12AD-FF4C-57158E3100CA}"/>
              </a:ext>
            </a:extLst>
          </p:cNvPr>
          <p:cNvSpPr/>
          <p:nvPr/>
        </p:nvSpPr>
        <p:spPr>
          <a:xfrm>
            <a:off x="7793973" y="3586788"/>
            <a:ext cx="3029265" cy="443904"/>
          </a:xfrm>
          <a:prstGeom prst="rect">
            <a:avLst/>
          </a:prstGeom>
          <a:noFill/>
          <a:ln/>
        </p:spPr>
        <p:txBody>
          <a:bodyPr wrap="square" lIns="95250" tIns="95250" rIns="95250" bIns="95250" rtlCol="0" anchor="t">
            <a:spAutoFit/>
          </a:bodyPr>
          <a:lstStyle/>
          <a:p>
            <a:pPr marL="190500" indent="-190500">
              <a:lnSpc>
                <a:spcPct val="120000"/>
              </a:lnSpc>
              <a:spcBef>
                <a:spcPts val="10"/>
              </a:spcBef>
              <a:buSzPct val="100000"/>
              <a:buChar char="•"/>
            </a:pPr>
            <a:r>
              <a:rPr lang="en-US" sz="1500" dirty="0">
                <a:latin typeface="+mj-ea"/>
                <a:ea typeface="+mj-ea"/>
              </a:rPr>
              <a:t>ERC 4337</a:t>
            </a:r>
            <a:r>
              <a:rPr lang="zh-CN" altLang="en-US" sz="1500" dirty="0">
                <a:latin typeface="+mj-ea"/>
                <a:ea typeface="+mj-ea"/>
              </a:rPr>
              <a:t>协议</a:t>
            </a:r>
            <a:endParaRPr lang="en-US" sz="1500" dirty="0">
              <a:latin typeface="+mj-ea"/>
              <a:ea typeface="+mj-ea"/>
            </a:endParaRPr>
          </a:p>
        </p:txBody>
      </p:sp>
      <p:pic>
        <p:nvPicPr>
          <p:cNvPr id="1030" name="Picture 6" descr="What are NFTs? | Mustard Contemporary">
            <a:extLst>
              <a:ext uri="{FF2B5EF4-FFF2-40B4-BE49-F238E27FC236}">
                <a16:creationId xmlns:a16="http://schemas.microsoft.com/office/drawing/2014/main" id="{632F93D9-283B-FD84-6582-11B14BF65CF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48905" y="1532466"/>
            <a:ext cx="1503363" cy="1503363"/>
          </a:xfrm>
          <a:prstGeom prst="rect">
            <a:avLst/>
          </a:prstGeom>
          <a:noFill/>
          <a:extLst>
            <a:ext uri="{909E8E84-426E-40DD-AFC4-6F175D3DCCD1}">
              <a14:hiddenFill xmlns:a14="http://schemas.microsoft.com/office/drawing/2010/main">
                <a:solidFill>
                  <a:srgbClr val="FFFFFF"/>
                </a:solidFill>
              </a14:hiddenFill>
            </a:ext>
          </a:extLst>
        </p:spPr>
      </p:pic>
      <p:pic>
        <p:nvPicPr>
          <p:cNvPr id="39" name="图片 38">
            <a:extLst>
              <a:ext uri="{FF2B5EF4-FFF2-40B4-BE49-F238E27FC236}">
                <a16:creationId xmlns:a16="http://schemas.microsoft.com/office/drawing/2014/main" id="{696D3874-B0FF-12AC-7F2F-313FD60E0082}"/>
              </a:ext>
            </a:extLst>
          </p:cNvPr>
          <p:cNvPicPr>
            <a:picLocks noChangeAspect="1"/>
          </p:cNvPicPr>
          <p:nvPr/>
        </p:nvPicPr>
        <p:blipFill>
          <a:blip r:embed="rId6"/>
          <a:stretch>
            <a:fillRect/>
          </a:stretch>
        </p:blipFill>
        <p:spPr>
          <a:xfrm>
            <a:off x="678921" y="1464732"/>
            <a:ext cx="1751618" cy="1691217"/>
          </a:xfrm>
          <a:prstGeom prst="rect">
            <a:avLst/>
          </a:prstGeom>
        </p:spPr>
      </p:pic>
      <p:pic>
        <p:nvPicPr>
          <p:cNvPr id="1034" name="Picture 10" descr="ERC1155实践】区块链游戏的平行宇宙和为此而生的Enjin钱包| 登链社区| 区块链技术社区">
            <a:extLst>
              <a:ext uri="{FF2B5EF4-FFF2-40B4-BE49-F238E27FC236}">
                <a16:creationId xmlns:a16="http://schemas.microsoft.com/office/drawing/2014/main" id="{20FE0CDD-6BD0-9355-44FC-88FEBE29686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90564" y="3589867"/>
            <a:ext cx="1705505" cy="1705505"/>
          </a:xfrm>
          <a:prstGeom prst="rect">
            <a:avLst/>
          </a:prstGeom>
          <a:noFill/>
          <a:extLst>
            <a:ext uri="{909E8E84-426E-40DD-AFC4-6F175D3DCCD1}">
              <a14:hiddenFill xmlns:a14="http://schemas.microsoft.com/office/drawing/2010/main">
                <a:solidFill>
                  <a:srgbClr val="FFFFFF"/>
                </a:solidFill>
              </a14:hiddenFill>
            </a:ext>
          </a:extLst>
        </p:spPr>
      </p:pic>
      <p:pic>
        <p:nvPicPr>
          <p:cNvPr id="41" name="图片 40">
            <a:extLst>
              <a:ext uri="{FF2B5EF4-FFF2-40B4-BE49-F238E27FC236}">
                <a16:creationId xmlns:a16="http://schemas.microsoft.com/office/drawing/2014/main" id="{5176B932-A2AE-CA84-8E4C-EEF8D036747D}"/>
              </a:ext>
            </a:extLst>
          </p:cNvPr>
          <p:cNvPicPr>
            <a:picLocks noChangeAspect="1"/>
          </p:cNvPicPr>
          <p:nvPr/>
        </p:nvPicPr>
        <p:blipFill>
          <a:blip r:embed="rId8"/>
          <a:stretch>
            <a:fillRect/>
          </a:stretch>
        </p:blipFill>
        <p:spPr>
          <a:xfrm>
            <a:off x="5912964" y="3706129"/>
            <a:ext cx="1681635" cy="1717828"/>
          </a:xfrm>
          <a:prstGeom prst="rect">
            <a:avLst/>
          </a:prstGeom>
        </p:spPr>
      </p:pic>
    </p:spTree>
    <p:custDataLst>
      <p:tags r:id="rId1"/>
    </p:custDataLst>
    <p:extLst>
      <p:ext uri="{BB962C8B-B14F-4D97-AF65-F5344CB8AC3E}">
        <p14:creationId xmlns:p14="http://schemas.microsoft.com/office/powerpoint/2010/main" val="2216698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18852F-8051-2B91-351E-35AB2E72803C}"/>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EF2F6CD6-7AE6-DED7-761A-382E430B29BD}"/>
              </a:ext>
            </a:extLst>
          </p:cNvPr>
          <p:cNvSpPr>
            <a:spLocks noGrp="1"/>
          </p:cNvSpPr>
          <p:nvPr>
            <p:ph type="title"/>
          </p:nvPr>
        </p:nvSpPr>
        <p:spPr>
          <a:xfrm>
            <a:off x="229235" y="169122"/>
            <a:ext cx="7884160" cy="559435"/>
          </a:xfrm>
        </p:spPr>
        <p:txBody>
          <a:bodyPr>
            <a:noAutofit/>
          </a:bodyPr>
          <a:lstStyle/>
          <a:p>
            <a:r>
              <a:rPr lang="zh-CN" altLang="en-US" sz="4000" dirty="0">
                <a:solidFill>
                  <a:srgbClr val="403CCF"/>
                </a:solidFill>
                <a:latin typeface="微软雅黑" panose="020B0503020204020204" charset="-122"/>
                <a:ea typeface="微软雅黑" panose="020B0503020204020204" charset="-122"/>
                <a:cs typeface="Libre Baskerville" pitchFamily="34" charset="-120"/>
                <a:sym typeface="+mn-ea"/>
              </a:rPr>
              <a:t>合约</a:t>
            </a:r>
            <a:r>
              <a:rPr lang="en-US" altLang="zh-CN" sz="4000" dirty="0">
                <a:solidFill>
                  <a:srgbClr val="403CCF"/>
                </a:solidFill>
                <a:latin typeface="微软雅黑" panose="020B0503020204020204" charset="-122"/>
                <a:ea typeface="微软雅黑" panose="020B0503020204020204" charset="-122"/>
                <a:cs typeface="Libre Baskerville" pitchFamily="34" charset="-120"/>
                <a:sym typeface="+mn-ea"/>
              </a:rPr>
              <a:t> –erc20</a:t>
            </a:r>
            <a:r>
              <a:rPr lang="zh-CN" altLang="en-US" sz="4000" dirty="0">
                <a:solidFill>
                  <a:srgbClr val="403CCF"/>
                </a:solidFill>
                <a:latin typeface="微软雅黑" panose="020B0503020204020204" charset="-122"/>
                <a:ea typeface="微软雅黑" panose="020B0503020204020204" charset="-122"/>
                <a:cs typeface="Libre Baskerville" pitchFamily="34" charset="-120"/>
                <a:sym typeface="+mn-ea"/>
              </a:rPr>
              <a:t>协议</a:t>
            </a:r>
          </a:p>
        </p:txBody>
      </p:sp>
      <p:pic>
        <p:nvPicPr>
          <p:cNvPr id="62" name="图片 61" descr="网易区块链黑白透明logo">
            <a:extLst>
              <a:ext uri="{FF2B5EF4-FFF2-40B4-BE49-F238E27FC236}">
                <a16:creationId xmlns:a16="http://schemas.microsoft.com/office/drawing/2014/main" id="{04530C2F-BFF6-1B71-B743-0AC05AD87BEF}"/>
              </a:ext>
            </a:extLst>
          </p:cNvPr>
          <p:cNvPicPr>
            <a:picLocks noChangeAspect="1"/>
          </p:cNvPicPr>
          <p:nvPr/>
        </p:nvPicPr>
        <p:blipFill>
          <a:blip r:embed="rId4"/>
          <a:stretch>
            <a:fillRect/>
          </a:stretch>
        </p:blipFill>
        <p:spPr>
          <a:xfrm>
            <a:off x="10130155" y="284480"/>
            <a:ext cx="1764665" cy="720725"/>
          </a:xfrm>
          <a:prstGeom prst="rect">
            <a:avLst/>
          </a:prstGeom>
        </p:spPr>
      </p:pic>
      <p:pic>
        <p:nvPicPr>
          <p:cNvPr id="6" name="图片 5">
            <a:extLst>
              <a:ext uri="{FF2B5EF4-FFF2-40B4-BE49-F238E27FC236}">
                <a16:creationId xmlns:a16="http://schemas.microsoft.com/office/drawing/2014/main" id="{A7779C6E-FFB3-06F7-07EA-897C45F2C3F9}"/>
              </a:ext>
            </a:extLst>
          </p:cNvPr>
          <p:cNvPicPr>
            <a:picLocks noChangeAspect="1"/>
          </p:cNvPicPr>
          <p:nvPr/>
        </p:nvPicPr>
        <p:blipFill>
          <a:blip r:embed="rId5"/>
          <a:stretch>
            <a:fillRect/>
          </a:stretch>
        </p:blipFill>
        <p:spPr>
          <a:xfrm>
            <a:off x="306168" y="1639641"/>
            <a:ext cx="8156656" cy="3886201"/>
          </a:xfrm>
          <a:prstGeom prst="rect">
            <a:avLst/>
          </a:prstGeom>
        </p:spPr>
      </p:pic>
      <p:sp>
        <p:nvSpPr>
          <p:cNvPr id="7" name="Text 9">
            <a:extLst>
              <a:ext uri="{FF2B5EF4-FFF2-40B4-BE49-F238E27FC236}">
                <a16:creationId xmlns:a16="http://schemas.microsoft.com/office/drawing/2014/main" id="{42E5358F-EBB2-3271-6BD9-152399B1568E}"/>
              </a:ext>
            </a:extLst>
          </p:cNvPr>
          <p:cNvSpPr/>
          <p:nvPr/>
        </p:nvSpPr>
        <p:spPr>
          <a:xfrm>
            <a:off x="8626391" y="1410987"/>
            <a:ext cx="3246560" cy="4591513"/>
          </a:xfrm>
          <a:prstGeom prst="rect">
            <a:avLst/>
          </a:prstGeom>
          <a:noFill/>
          <a:ln/>
        </p:spPr>
        <p:txBody>
          <a:bodyPr wrap="square" lIns="95250" tIns="95250" rIns="95250" bIns="95250" rtlCol="0" anchor="t">
            <a:spAutoFit/>
          </a:bodyPr>
          <a:lstStyle/>
          <a:p>
            <a:pPr marL="0" indent="0">
              <a:lnSpc>
                <a:spcPct val="96000"/>
              </a:lnSpc>
              <a:spcBef>
                <a:spcPts val="375"/>
              </a:spcBef>
              <a:buNone/>
            </a:pPr>
            <a:r>
              <a:rPr lang="zh-CN" altLang="en-US" sz="1500" b="1" dirty="0"/>
              <a:t>协议内容：</a:t>
            </a:r>
            <a:r>
              <a:rPr lang="en-US" altLang="zh-CN" sz="1500" b="1" dirty="0">
                <a:solidFill>
                  <a:schemeClr val="accent1"/>
                </a:solidFill>
                <a:hlinkClick r:id="rId6"/>
              </a:rPr>
              <a:t>https://eips.ethereum.org/EIPS/eip-20</a:t>
            </a:r>
            <a:endParaRPr lang="en-US" altLang="zh-CN" sz="1500" b="1" dirty="0">
              <a:solidFill>
                <a:schemeClr val="accent1"/>
              </a:solidFill>
            </a:endParaRPr>
          </a:p>
          <a:p>
            <a:pPr marL="0" indent="0">
              <a:lnSpc>
                <a:spcPct val="96000"/>
              </a:lnSpc>
              <a:spcBef>
                <a:spcPts val="375"/>
              </a:spcBef>
              <a:buNone/>
            </a:pPr>
            <a:endParaRPr lang="en-US" sz="1500" b="1" dirty="0">
              <a:solidFill>
                <a:schemeClr val="accent1"/>
              </a:solidFill>
            </a:endParaRPr>
          </a:p>
          <a:p>
            <a:pPr marL="0" indent="0">
              <a:lnSpc>
                <a:spcPct val="96000"/>
              </a:lnSpc>
              <a:spcBef>
                <a:spcPts val="375"/>
              </a:spcBef>
              <a:buNone/>
            </a:pPr>
            <a:r>
              <a:rPr lang="zh-CN" altLang="en-US" sz="1500" b="1" dirty="0"/>
              <a:t>协议的参考代码：</a:t>
            </a:r>
            <a:endParaRPr lang="en-US" altLang="zh-CN" sz="1500" b="1" dirty="0"/>
          </a:p>
          <a:p>
            <a:pPr marL="0" indent="0">
              <a:lnSpc>
                <a:spcPct val="96000"/>
              </a:lnSpc>
              <a:spcBef>
                <a:spcPts val="375"/>
              </a:spcBef>
              <a:buNone/>
            </a:pPr>
            <a:r>
              <a:rPr lang="en-US" sz="1500" b="1" dirty="0">
                <a:hlinkClick r:id="rId7"/>
              </a:rPr>
              <a:t>https://github.com/OpenZeppelin/openzeppelin-contracts/blob/master/contracts/token/ERC20/IERC20.sol</a:t>
            </a:r>
            <a:endParaRPr lang="en-US" sz="1500" b="1" dirty="0"/>
          </a:p>
          <a:p>
            <a:pPr marL="0" indent="0">
              <a:lnSpc>
                <a:spcPct val="96000"/>
              </a:lnSpc>
              <a:spcBef>
                <a:spcPts val="375"/>
              </a:spcBef>
              <a:buNone/>
            </a:pPr>
            <a:endParaRPr lang="en-US" sz="1500" b="1" dirty="0"/>
          </a:p>
          <a:p>
            <a:pPr marL="0" indent="0">
              <a:lnSpc>
                <a:spcPct val="96000"/>
              </a:lnSpc>
              <a:spcBef>
                <a:spcPts val="375"/>
              </a:spcBef>
              <a:buNone/>
            </a:pPr>
            <a:r>
              <a:rPr lang="zh-CN" altLang="en-US" sz="1500" b="1" dirty="0"/>
              <a:t>标准接口：</a:t>
            </a:r>
            <a:r>
              <a:rPr lang="en-US" altLang="zh-CN" sz="1500" b="1" dirty="0">
                <a:solidFill>
                  <a:schemeClr val="accent1"/>
                </a:solidFill>
              </a:rPr>
              <a:t>ERC20 </a:t>
            </a:r>
            <a:r>
              <a:rPr lang="zh-CN" altLang="en-US" sz="1500" b="1" dirty="0">
                <a:solidFill>
                  <a:schemeClr val="accent1"/>
                </a:solidFill>
              </a:rPr>
              <a:t>定义了代币合约必须实现的一组接口方法，包括转账、获取余额、授权他人转账等。</a:t>
            </a:r>
            <a:endParaRPr lang="en-US" altLang="zh-CN" sz="1500" b="1" dirty="0">
              <a:solidFill>
                <a:schemeClr val="accent1"/>
              </a:solidFill>
            </a:endParaRPr>
          </a:p>
          <a:p>
            <a:pPr marL="0" indent="0">
              <a:lnSpc>
                <a:spcPct val="96000"/>
              </a:lnSpc>
              <a:spcBef>
                <a:spcPts val="375"/>
              </a:spcBef>
              <a:buNone/>
            </a:pPr>
            <a:endParaRPr lang="en-US" altLang="zh-CN" sz="1500" b="1" dirty="0">
              <a:solidFill>
                <a:schemeClr val="accent1"/>
              </a:solidFill>
            </a:endParaRPr>
          </a:p>
          <a:p>
            <a:pPr marL="0" indent="0">
              <a:lnSpc>
                <a:spcPct val="96000"/>
              </a:lnSpc>
              <a:spcBef>
                <a:spcPts val="375"/>
              </a:spcBef>
              <a:buNone/>
            </a:pPr>
            <a:r>
              <a:rPr lang="zh-CN" altLang="en-US" sz="1500" b="1" dirty="0"/>
              <a:t>互操作性：</a:t>
            </a:r>
            <a:r>
              <a:rPr lang="zh-CN" altLang="en-US" sz="1500" b="1" dirty="0">
                <a:solidFill>
                  <a:schemeClr val="accent1"/>
                </a:solidFill>
              </a:rPr>
              <a:t>符合 </a:t>
            </a:r>
            <a:r>
              <a:rPr lang="en-US" altLang="zh-CN" sz="1500" b="1" dirty="0">
                <a:solidFill>
                  <a:schemeClr val="accent1"/>
                </a:solidFill>
              </a:rPr>
              <a:t>ERC20 </a:t>
            </a:r>
            <a:r>
              <a:rPr lang="zh-CN" altLang="en-US" sz="1500" b="1" dirty="0">
                <a:solidFill>
                  <a:schemeClr val="accent1"/>
                </a:solidFill>
              </a:rPr>
              <a:t>标准的代币可以在以太坊生态系统中自由交易和使用，无需进行特定定制。</a:t>
            </a:r>
            <a:endParaRPr lang="en-US" sz="1500" b="1" dirty="0">
              <a:solidFill>
                <a:schemeClr val="accent1"/>
              </a:solidFill>
            </a:endParaRPr>
          </a:p>
          <a:p>
            <a:pPr marL="0" indent="0">
              <a:lnSpc>
                <a:spcPct val="96000"/>
              </a:lnSpc>
              <a:spcBef>
                <a:spcPts val="375"/>
              </a:spcBef>
              <a:buNone/>
            </a:pPr>
            <a:endParaRPr lang="en-US" sz="1500" b="1" dirty="0"/>
          </a:p>
        </p:txBody>
      </p:sp>
    </p:spTree>
    <p:custDataLst>
      <p:tags r:id="rId1"/>
    </p:custDataLst>
    <p:extLst>
      <p:ext uri="{BB962C8B-B14F-4D97-AF65-F5344CB8AC3E}">
        <p14:creationId xmlns:p14="http://schemas.microsoft.com/office/powerpoint/2010/main" val="3852779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0758B0-FE94-EC2C-43C5-EF2A36AC3973}"/>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CB178665-D6E4-519E-0198-2EA913A4542A}"/>
              </a:ext>
            </a:extLst>
          </p:cNvPr>
          <p:cNvSpPr>
            <a:spLocks noGrp="1"/>
          </p:cNvSpPr>
          <p:nvPr>
            <p:ph type="title"/>
          </p:nvPr>
        </p:nvSpPr>
        <p:spPr>
          <a:xfrm>
            <a:off x="153035" y="92921"/>
            <a:ext cx="7884160" cy="559435"/>
          </a:xfrm>
        </p:spPr>
        <p:txBody>
          <a:bodyPr>
            <a:noAutofit/>
          </a:bodyPr>
          <a:lstStyle/>
          <a:p>
            <a:r>
              <a:rPr lang="zh-CN" altLang="en-US" sz="4000" dirty="0">
                <a:solidFill>
                  <a:srgbClr val="403CCF"/>
                </a:solidFill>
                <a:latin typeface="微软雅黑" panose="020B0503020204020204" charset="-122"/>
                <a:ea typeface="微软雅黑" panose="020B0503020204020204" charset="-122"/>
                <a:cs typeface="Libre Baskerville" pitchFamily="34" charset="-120"/>
                <a:sym typeface="+mn-ea"/>
              </a:rPr>
              <a:t>合约</a:t>
            </a:r>
            <a:r>
              <a:rPr lang="en-US" altLang="zh-CN" sz="4000" dirty="0">
                <a:solidFill>
                  <a:srgbClr val="403CCF"/>
                </a:solidFill>
                <a:latin typeface="微软雅黑" panose="020B0503020204020204" charset="-122"/>
                <a:ea typeface="微软雅黑" panose="020B0503020204020204" charset="-122"/>
                <a:cs typeface="Libre Baskerville" pitchFamily="34" charset="-120"/>
                <a:sym typeface="+mn-ea"/>
              </a:rPr>
              <a:t> –721</a:t>
            </a:r>
            <a:r>
              <a:rPr lang="zh-CN" altLang="en-US" sz="4000" dirty="0">
                <a:solidFill>
                  <a:srgbClr val="403CCF"/>
                </a:solidFill>
                <a:latin typeface="微软雅黑" panose="020B0503020204020204" charset="-122"/>
                <a:ea typeface="微软雅黑" panose="020B0503020204020204" charset="-122"/>
                <a:cs typeface="Libre Baskerville" pitchFamily="34" charset="-120"/>
                <a:sym typeface="+mn-ea"/>
              </a:rPr>
              <a:t>协议</a:t>
            </a:r>
          </a:p>
        </p:txBody>
      </p:sp>
      <p:pic>
        <p:nvPicPr>
          <p:cNvPr id="62" name="图片 61" descr="网易区块链黑白透明logo">
            <a:extLst>
              <a:ext uri="{FF2B5EF4-FFF2-40B4-BE49-F238E27FC236}">
                <a16:creationId xmlns:a16="http://schemas.microsoft.com/office/drawing/2014/main" id="{C20E5128-47EE-D8E3-EFF7-787B60BC97B8}"/>
              </a:ext>
            </a:extLst>
          </p:cNvPr>
          <p:cNvPicPr>
            <a:picLocks noChangeAspect="1"/>
          </p:cNvPicPr>
          <p:nvPr/>
        </p:nvPicPr>
        <p:blipFill>
          <a:blip r:embed="rId4"/>
          <a:stretch>
            <a:fillRect/>
          </a:stretch>
        </p:blipFill>
        <p:spPr>
          <a:xfrm>
            <a:off x="10130155" y="284480"/>
            <a:ext cx="1764665" cy="720725"/>
          </a:xfrm>
          <a:prstGeom prst="rect">
            <a:avLst/>
          </a:prstGeom>
        </p:spPr>
      </p:pic>
      <p:sp>
        <p:nvSpPr>
          <p:cNvPr id="7" name="Text 9">
            <a:extLst>
              <a:ext uri="{FF2B5EF4-FFF2-40B4-BE49-F238E27FC236}">
                <a16:creationId xmlns:a16="http://schemas.microsoft.com/office/drawing/2014/main" id="{E8A1C668-B95D-F7D2-F45C-3FE90FC90D0F}"/>
              </a:ext>
            </a:extLst>
          </p:cNvPr>
          <p:cNvSpPr/>
          <p:nvPr/>
        </p:nvSpPr>
        <p:spPr>
          <a:xfrm>
            <a:off x="8648695" y="1645162"/>
            <a:ext cx="3246560" cy="3624967"/>
          </a:xfrm>
          <a:prstGeom prst="rect">
            <a:avLst/>
          </a:prstGeom>
          <a:noFill/>
          <a:ln/>
        </p:spPr>
        <p:txBody>
          <a:bodyPr wrap="square" lIns="95250" tIns="95250" rIns="95250" bIns="95250" rtlCol="0" anchor="t">
            <a:spAutoFit/>
          </a:bodyPr>
          <a:lstStyle/>
          <a:p>
            <a:pPr marL="0" indent="0">
              <a:lnSpc>
                <a:spcPct val="96000"/>
              </a:lnSpc>
              <a:spcBef>
                <a:spcPts val="375"/>
              </a:spcBef>
              <a:buNone/>
            </a:pPr>
            <a:r>
              <a:rPr lang="zh-CN" altLang="en-US" sz="1500" b="1" dirty="0"/>
              <a:t>协议内容：</a:t>
            </a:r>
            <a:r>
              <a:rPr lang="en-US" altLang="zh-CN" sz="1500" b="1" dirty="0"/>
              <a:t>https://eips.ethereum.org/EIPS/eip-721</a:t>
            </a:r>
            <a:endParaRPr lang="en-US" sz="1500" b="1" dirty="0"/>
          </a:p>
          <a:p>
            <a:pPr marL="0" indent="0">
              <a:lnSpc>
                <a:spcPct val="96000"/>
              </a:lnSpc>
              <a:spcBef>
                <a:spcPts val="375"/>
              </a:spcBef>
              <a:buNone/>
            </a:pPr>
            <a:r>
              <a:rPr lang="zh-CN" altLang="en-US" sz="1500" b="1" dirty="0"/>
              <a:t>协议的参考代码：</a:t>
            </a:r>
            <a:endParaRPr lang="en-US" altLang="zh-CN" sz="1500" b="1" dirty="0"/>
          </a:p>
          <a:p>
            <a:pPr marL="0" indent="0">
              <a:lnSpc>
                <a:spcPct val="96000"/>
              </a:lnSpc>
              <a:spcBef>
                <a:spcPts val="375"/>
              </a:spcBef>
              <a:buNone/>
            </a:pPr>
            <a:r>
              <a:rPr lang="en-US" sz="1500" b="1" dirty="0">
                <a:hlinkClick r:id="rId5"/>
              </a:rPr>
              <a:t>https://github.com/OpenZeppelin/openzeppelin-contracts/blob/master/contracts/token/ERC721/IERC721.sol</a:t>
            </a:r>
            <a:endParaRPr lang="en-US" sz="1500" b="1" dirty="0"/>
          </a:p>
          <a:p>
            <a:pPr marL="0" indent="0">
              <a:lnSpc>
                <a:spcPct val="96000"/>
              </a:lnSpc>
              <a:spcBef>
                <a:spcPts val="375"/>
              </a:spcBef>
              <a:buNone/>
            </a:pPr>
            <a:endParaRPr lang="en-US" sz="1500" b="1" dirty="0"/>
          </a:p>
          <a:p>
            <a:pPr marL="0" indent="0">
              <a:lnSpc>
                <a:spcPct val="96000"/>
              </a:lnSpc>
              <a:spcBef>
                <a:spcPts val="375"/>
              </a:spcBef>
              <a:buNone/>
            </a:pPr>
            <a:r>
              <a:rPr lang="zh-CN" altLang="en-US" sz="1600" b="1" i="0" dirty="0">
                <a:solidFill>
                  <a:srgbClr val="424242"/>
                </a:solidFill>
                <a:effectLst/>
                <a:latin typeface="Segoe UI" panose="020B0502040204020203" pitchFamily="34" charset="0"/>
              </a:rPr>
              <a:t>接口定义：</a:t>
            </a:r>
            <a:r>
              <a:rPr lang="zh-CN" altLang="en-US" sz="1600" i="0" dirty="0">
                <a:solidFill>
                  <a:schemeClr val="accent1"/>
                </a:solidFill>
                <a:effectLst/>
                <a:latin typeface="Segoe UI" panose="020B0502040204020203" pitchFamily="34" charset="0"/>
              </a:rPr>
              <a:t>定义了</a:t>
            </a:r>
            <a:r>
              <a:rPr lang="en-US" altLang="zh-CN" sz="1600" i="0" dirty="0">
                <a:solidFill>
                  <a:schemeClr val="accent1"/>
                </a:solidFill>
                <a:effectLst/>
                <a:latin typeface="Segoe UI" panose="020B0502040204020203" pitchFamily="34" charset="0"/>
              </a:rPr>
              <a:t>NFT</a:t>
            </a:r>
            <a:r>
              <a:rPr lang="zh-CN" altLang="en-US" sz="1600" i="0" dirty="0">
                <a:solidFill>
                  <a:schemeClr val="accent1"/>
                </a:solidFill>
                <a:effectLst/>
                <a:latin typeface="Segoe UI" panose="020B0502040204020203" pitchFamily="34" charset="0"/>
              </a:rPr>
              <a:t>层面的通用接口，包括持有查询</a:t>
            </a:r>
            <a:r>
              <a:rPr lang="en-US" altLang="zh-CN" sz="1600" i="0" dirty="0">
                <a:solidFill>
                  <a:schemeClr val="accent1"/>
                </a:solidFill>
                <a:effectLst/>
                <a:latin typeface="Segoe UI" panose="020B0502040204020203" pitchFamily="34" charset="0"/>
              </a:rPr>
              <a:t>/</a:t>
            </a:r>
            <a:r>
              <a:rPr lang="zh-CN" altLang="en-US" sz="1600" i="0" dirty="0">
                <a:solidFill>
                  <a:schemeClr val="accent1"/>
                </a:solidFill>
                <a:effectLst/>
                <a:latin typeface="Segoe UI" panose="020B0502040204020203" pitchFamily="34" charset="0"/>
              </a:rPr>
              <a:t>余额查询</a:t>
            </a:r>
            <a:r>
              <a:rPr lang="en-US" altLang="zh-CN" sz="1600" i="0" dirty="0">
                <a:solidFill>
                  <a:schemeClr val="accent1"/>
                </a:solidFill>
                <a:effectLst/>
                <a:latin typeface="Segoe UI" panose="020B0502040204020203" pitchFamily="34" charset="0"/>
              </a:rPr>
              <a:t>/</a:t>
            </a:r>
            <a:r>
              <a:rPr lang="zh-CN" altLang="en-US" sz="1600" i="0" dirty="0">
                <a:solidFill>
                  <a:schemeClr val="accent1"/>
                </a:solidFill>
                <a:effectLst/>
                <a:latin typeface="Segoe UI" panose="020B0502040204020203" pitchFamily="34" charset="0"/>
              </a:rPr>
              <a:t>转账</a:t>
            </a:r>
            <a:r>
              <a:rPr lang="en-US" altLang="zh-CN" sz="1600" i="0" dirty="0">
                <a:solidFill>
                  <a:schemeClr val="accent1"/>
                </a:solidFill>
                <a:effectLst/>
                <a:latin typeface="Segoe UI" panose="020B0502040204020203" pitchFamily="34" charset="0"/>
              </a:rPr>
              <a:t>/</a:t>
            </a:r>
            <a:r>
              <a:rPr lang="zh-CN" altLang="en-US" sz="1600" i="0" dirty="0">
                <a:solidFill>
                  <a:schemeClr val="accent1"/>
                </a:solidFill>
                <a:effectLst/>
                <a:latin typeface="Segoe UI" panose="020B0502040204020203" pitchFamily="34" charset="0"/>
              </a:rPr>
              <a:t>转账授权</a:t>
            </a:r>
            <a:endParaRPr lang="en-US" altLang="zh-CN" sz="1600" i="0" dirty="0">
              <a:solidFill>
                <a:schemeClr val="accent1"/>
              </a:solidFill>
              <a:effectLst/>
              <a:latin typeface="Segoe UI" panose="020B0502040204020203" pitchFamily="34" charset="0"/>
            </a:endParaRPr>
          </a:p>
          <a:p>
            <a:pPr marL="0" indent="0">
              <a:lnSpc>
                <a:spcPct val="96000"/>
              </a:lnSpc>
              <a:spcBef>
                <a:spcPts val="375"/>
              </a:spcBef>
              <a:buNone/>
            </a:pPr>
            <a:r>
              <a:rPr lang="zh-CN" altLang="en-US" sz="1600" b="1" dirty="0">
                <a:solidFill>
                  <a:srgbClr val="424242"/>
                </a:solidFill>
                <a:latin typeface="Segoe UI" panose="020B0502040204020203" pitchFamily="34" charset="0"/>
              </a:rPr>
              <a:t>与</a:t>
            </a:r>
            <a:r>
              <a:rPr lang="en-US" altLang="zh-CN" sz="1600" b="1" dirty="0">
                <a:solidFill>
                  <a:srgbClr val="424242"/>
                </a:solidFill>
                <a:latin typeface="Segoe UI" panose="020B0502040204020203" pitchFamily="34" charset="0"/>
              </a:rPr>
              <a:t>Erc20</a:t>
            </a:r>
            <a:r>
              <a:rPr lang="zh-CN" altLang="en-US" sz="1600" b="1" dirty="0">
                <a:solidFill>
                  <a:srgbClr val="424242"/>
                </a:solidFill>
                <a:latin typeface="Segoe UI" panose="020B0502040204020203" pitchFamily="34" charset="0"/>
              </a:rPr>
              <a:t>的区别</a:t>
            </a:r>
            <a:r>
              <a:rPr lang="zh-CN" altLang="en-US" sz="1600" dirty="0">
                <a:solidFill>
                  <a:srgbClr val="424242"/>
                </a:solidFill>
                <a:latin typeface="Segoe UI" panose="020B0502040204020203" pitchFamily="34" charset="0"/>
              </a:rPr>
              <a:t>：</a:t>
            </a:r>
            <a:r>
              <a:rPr lang="zh-CN" altLang="en-US" sz="1600" dirty="0">
                <a:solidFill>
                  <a:schemeClr val="accent1"/>
                </a:solidFill>
                <a:latin typeface="Segoe UI" panose="020B0502040204020203" pitchFamily="34" charset="0"/>
              </a:rPr>
              <a:t>体现在非同质化，有</a:t>
            </a:r>
            <a:r>
              <a:rPr lang="en-US" altLang="zh-CN" sz="1600" dirty="0" err="1">
                <a:solidFill>
                  <a:schemeClr val="accent1"/>
                </a:solidFill>
                <a:latin typeface="Segoe UI" panose="020B0502040204020203" pitchFamily="34" charset="0"/>
              </a:rPr>
              <a:t>tokenID</a:t>
            </a:r>
            <a:r>
              <a:rPr lang="zh-CN" altLang="en-US" sz="1600" dirty="0">
                <a:solidFill>
                  <a:schemeClr val="accent1"/>
                </a:solidFill>
                <a:latin typeface="Segoe UI" panose="020B0502040204020203" pitchFamily="34" charset="0"/>
              </a:rPr>
              <a:t>，只能按照</a:t>
            </a:r>
            <a:r>
              <a:rPr lang="en-US" altLang="zh-CN" sz="1600" dirty="0" err="1">
                <a:solidFill>
                  <a:schemeClr val="accent1"/>
                </a:solidFill>
                <a:latin typeface="Segoe UI" panose="020B0502040204020203" pitchFamily="34" charset="0"/>
              </a:rPr>
              <a:t>tokenID</a:t>
            </a:r>
            <a:r>
              <a:rPr lang="zh-CN" altLang="en-US" sz="1600" dirty="0">
                <a:solidFill>
                  <a:schemeClr val="accent1"/>
                </a:solidFill>
                <a:latin typeface="Segoe UI" panose="020B0502040204020203" pitchFamily="34" charset="0"/>
              </a:rPr>
              <a:t>转移</a:t>
            </a:r>
            <a:endParaRPr lang="en-US" sz="1500" dirty="0">
              <a:solidFill>
                <a:schemeClr val="accent1"/>
              </a:solidFill>
            </a:endParaRPr>
          </a:p>
        </p:txBody>
      </p:sp>
      <p:pic>
        <p:nvPicPr>
          <p:cNvPr id="4" name="图片 3">
            <a:extLst>
              <a:ext uri="{FF2B5EF4-FFF2-40B4-BE49-F238E27FC236}">
                <a16:creationId xmlns:a16="http://schemas.microsoft.com/office/drawing/2014/main" id="{0D3F26FB-A8FC-5746-FD22-A7D5B270A819}"/>
              </a:ext>
            </a:extLst>
          </p:cNvPr>
          <p:cNvPicPr>
            <a:picLocks noChangeAspect="1"/>
          </p:cNvPicPr>
          <p:nvPr/>
        </p:nvPicPr>
        <p:blipFill>
          <a:blip r:embed="rId6"/>
          <a:stretch>
            <a:fillRect/>
          </a:stretch>
        </p:blipFill>
        <p:spPr>
          <a:xfrm>
            <a:off x="287234" y="1137961"/>
            <a:ext cx="8210926" cy="4977036"/>
          </a:xfrm>
          <a:prstGeom prst="rect">
            <a:avLst/>
          </a:prstGeom>
        </p:spPr>
      </p:pic>
    </p:spTree>
    <p:custDataLst>
      <p:tags r:id="rId1"/>
    </p:custDataLst>
    <p:extLst>
      <p:ext uri="{BB962C8B-B14F-4D97-AF65-F5344CB8AC3E}">
        <p14:creationId xmlns:p14="http://schemas.microsoft.com/office/powerpoint/2010/main" val="21843052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2CBD4F-4ACD-108B-F650-B2C57F787AE8}"/>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A283EDA0-D1BE-2EED-101D-9DC27377BF97}"/>
              </a:ext>
            </a:extLst>
          </p:cNvPr>
          <p:cNvSpPr>
            <a:spLocks noGrp="1"/>
          </p:cNvSpPr>
          <p:nvPr>
            <p:ph type="title"/>
          </p:nvPr>
        </p:nvSpPr>
        <p:spPr>
          <a:xfrm>
            <a:off x="186901" y="169122"/>
            <a:ext cx="7884160" cy="559435"/>
          </a:xfrm>
        </p:spPr>
        <p:txBody>
          <a:bodyPr>
            <a:noAutofit/>
          </a:bodyPr>
          <a:lstStyle/>
          <a:p>
            <a:r>
              <a:rPr lang="zh-CN" altLang="en-US" sz="4000" dirty="0">
                <a:solidFill>
                  <a:srgbClr val="403CCF"/>
                </a:solidFill>
                <a:latin typeface="微软雅黑" panose="020B0503020204020204" charset="-122"/>
                <a:ea typeface="微软雅黑" panose="020B0503020204020204" charset="-122"/>
                <a:cs typeface="Libre Baskerville" pitchFamily="34" charset="-120"/>
                <a:sym typeface="+mn-ea"/>
              </a:rPr>
              <a:t>合约</a:t>
            </a:r>
            <a:r>
              <a:rPr lang="en-US" altLang="zh-CN" sz="4000" dirty="0">
                <a:solidFill>
                  <a:srgbClr val="403CCF"/>
                </a:solidFill>
                <a:latin typeface="微软雅黑" panose="020B0503020204020204" charset="-122"/>
                <a:ea typeface="微软雅黑" panose="020B0503020204020204" charset="-122"/>
                <a:cs typeface="Libre Baskerville" pitchFamily="34" charset="-120"/>
                <a:sym typeface="+mn-ea"/>
              </a:rPr>
              <a:t> –1155</a:t>
            </a:r>
            <a:r>
              <a:rPr lang="zh-CN" altLang="en-US" sz="4000" dirty="0">
                <a:solidFill>
                  <a:srgbClr val="403CCF"/>
                </a:solidFill>
                <a:latin typeface="微软雅黑" panose="020B0503020204020204" charset="-122"/>
                <a:ea typeface="微软雅黑" panose="020B0503020204020204" charset="-122"/>
                <a:cs typeface="Libre Baskerville" pitchFamily="34" charset="-120"/>
                <a:sym typeface="+mn-ea"/>
              </a:rPr>
              <a:t>协议</a:t>
            </a:r>
          </a:p>
        </p:txBody>
      </p:sp>
      <p:pic>
        <p:nvPicPr>
          <p:cNvPr id="62" name="图片 61" descr="网易区块链黑白透明logo">
            <a:extLst>
              <a:ext uri="{FF2B5EF4-FFF2-40B4-BE49-F238E27FC236}">
                <a16:creationId xmlns:a16="http://schemas.microsoft.com/office/drawing/2014/main" id="{7C6D6E23-0B7F-8D50-AA9F-AF05710D8E50}"/>
              </a:ext>
            </a:extLst>
          </p:cNvPr>
          <p:cNvPicPr>
            <a:picLocks noChangeAspect="1"/>
          </p:cNvPicPr>
          <p:nvPr/>
        </p:nvPicPr>
        <p:blipFill>
          <a:blip r:embed="rId4"/>
          <a:stretch>
            <a:fillRect/>
          </a:stretch>
        </p:blipFill>
        <p:spPr>
          <a:xfrm>
            <a:off x="10130155" y="284480"/>
            <a:ext cx="1764665" cy="720725"/>
          </a:xfrm>
          <a:prstGeom prst="rect">
            <a:avLst/>
          </a:prstGeom>
        </p:spPr>
      </p:pic>
      <p:sp>
        <p:nvSpPr>
          <p:cNvPr id="7" name="Text 9">
            <a:extLst>
              <a:ext uri="{FF2B5EF4-FFF2-40B4-BE49-F238E27FC236}">
                <a16:creationId xmlns:a16="http://schemas.microsoft.com/office/drawing/2014/main" id="{2266A22A-1B48-3CCD-FADE-B606E7839B0F}"/>
              </a:ext>
            </a:extLst>
          </p:cNvPr>
          <p:cNvSpPr/>
          <p:nvPr/>
        </p:nvSpPr>
        <p:spPr>
          <a:xfrm>
            <a:off x="8615240" y="1622860"/>
            <a:ext cx="3246560" cy="4216026"/>
          </a:xfrm>
          <a:prstGeom prst="rect">
            <a:avLst/>
          </a:prstGeom>
          <a:noFill/>
          <a:ln/>
        </p:spPr>
        <p:txBody>
          <a:bodyPr wrap="square" lIns="95250" tIns="95250" rIns="95250" bIns="95250" rtlCol="0" anchor="t">
            <a:spAutoFit/>
          </a:bodyPr>
          <a:lstStyle/>
          <a:p>
            <a:pPr marL="0" indent="0">
              <a:lnSpc>
                <a:spcPct val="96000"/>
              </a:lnSpc>
              <a:spcBef>
                <a:spcPts val="375"/>
              </a:spcBef>
              <a:buNone/>
            </a:pPr>
            <a:r>
              <a:rPr lang="zh-CN" altLang="en-US" sz="1500" b="1" dirty="0"/>
              <a:t>协议内容：</a:t>
            </a:r>
            <a:r>
              <a:rPr lang="en-US" altLang="zh-CN" sz="1500" b="1" dirty="0"/>
              <a:t>https://eips.ethereum.org/EIPS/eip-20</a:t>
            </a:r>
            <a:endParaRPr lang="en-US" sz="1500" b="1" dirty="0"/>
          </a:p>
          <a:p>
            <a:pPr marL="0" indent="0">
              <a:lnSpc>
                <a:spcPct val="96000"/>
              </a:lnSpc>
              <a:spcBef>
                <a:spcPts val="375"/>
              </a:spcBef>
              <a:buNone/>
            </a:pPr>
            <a:endParaRPr lang="en-US" sz="1500" b="1" dirty="0"/>
          </a:p>
          <a:p>
            <a:pPr marL="0" indent="0">
              <a:lnSpc>
                <a:spcPct val="96000"/>
              </a:lnSpc>
              <a:spcBef>
                <a:spcPts val="375"/>
              </a:spcBef>
              <a:buNone/>
            </a:pPr>
            <a:r>
              <a:rPr lang="zh-CN" altLang="en-US" sz="1500" b="1" dirty="0"/>
              <a:t>协议的参考代码：</a:t>
            </a:r>
            <a:endParaRPr lang="en-US" altLang="zh-CN" sz="1500" b="1" dirty="0"/>
          </a:p>
          <a:p>
            <a:pPr marL="0" indent="0">
              <a:lnSpc>
                <a:spcPct val="96000"/>
              </a:lnSpc>
              <a:spcBef>
                <a:spcPts val="375"/>
              </a:spcBef>
              <a:buNone/>
            </a:pPr>
            <a:r>
              <a:rPr lang="en-US" sz="1500" b="1" dirty="0">
                <a:hlinkClick r:id="rId5"/>
              </a:rPr>
              <a:t>https://github.com/OpenZeppelin/openzeppelin-contracts/blob/master/contracts/token/ERC1155/IERC1155.sol</a:t>
            </a:r>
            <a:endParaRPr lang="en-US" sz="1500" b="1" dirty="0"/>
          </a:p>
          <a:p>
            <a:pPr marL="0" indent="0">
              <a:lnSpc>
                <a:spcPct val="96000"/>
              </a:lnSpc>
              <a:spcBef>
                <a:spcPts val="375"/>
              </a:spcBef>
              <a:buNone/>
            </a:pPr>
            <a:r>
              <a:rPr lang="zh-CN" altLang="en-US" sz="1500" b="1" dirty="0"/>
              <a:t>接口解释：</a:t>
            </a:r>
            <a:endParaRPr lang="en-US" altLang="zh-CN" sz="1500" b="1" dirty="0"/>
          </a:p>
          <a:p>
            <a:pPr marL="0" indent="0">
              <a:lnSpc>
                <a:spcPct val="96000"/>
              </a:lnSpc>
              <a:spcBef>
                <a:spcPts val="375"/>
              </a:spcBef>
              <a:buNone/>
            </a:pPr>
            <a:r>
              <a:rPr lang="zh-CN" altLang="en-US" sz="1500" dirty="0">
                <a:solidFill>
                  <a:schemeClr val="accent1"/>
                </a:solidFill>
              </a:rPr>
              <a:t>‌</a:t>
            </a:r>
            <a:r>
              <a:rPr lang="en-US" altLang="zh-CN" sz="1500" dirty="0">
                <a:solidFill>
                  <a:schemeClr val="accent1"/>
                </a:solidFill>
              </a:rPr>
              <a:t>ERC-1155</a:t>
            </a:r>
            <a:r>
              <a:rPr lang="zh-CN" altLang="en-US" sz="1500" dirty="0">
                <a:solidFill>
                  <a:schemeClr val="accent1"/>
                </a:solidFill>
              </a:rPr>
              <a:t>协议接口‌是以太坊上用于创建和管理同质化代币（</a:t>
            </a:r>
            <a:r>
              <a:rPr lang="en-US" altLang="zh-CN" sz="1500" dirty="0">
                <a:solidFill>
                  <a:schemeClr val="accent1"/>
                </a:solidFill>
              </a:rPr>
              <a:t>ERC-20</a:t>
            </a:r>
            <a:r>
              <a:rPr lang="zh-CN" altLang="en-US" sz="1500" dirty="0">
                <a:solidFill>
                  <a:schemeClr val="accent1"/>
                </a:solidFill>
              </a:rPr>
              <a:t>）和非同质化代币（</a:t>
            </a:r>
            <a:r>
              <a:rPr lang="en-US" altLang="zh-CN" sz="1500" dirty="0">
                <a:solidFill>
                  <a:schemeClr val="accent1"/>
                </a:solidFill>
              </a:rPr>
              <a:t>ERC-721</a:t>
            </a:r>
            <a:r>
              <a:rPr lang="zh-CN" altLang="en-US" sz="1500" dirty="0">
                <a:solidFill>
                  <a:schemeClr val="accent1"/>
                </a:solidFill>
              </a:rPr>
              <a:t>）的标准接口。</a:t>
            </a:r>
            <a:r>
              <a:rPr lang="en-US" altLang="zh-CN" sz="1500" dirty="0">
                <a:solidFill>
                  <a:schemeClr val="accent1"/>
                </a:solidFill>
              </a:rPr>
              <a:t>ERC-1155</a:t>
            </a:r>
            <a:r>
              <a:rPr lang="zh-CN" altLang="en-US" sz="1500" dirty="0">
                <a:solidFill>
                  <a:schemeClr val="accent1"/>
                </a:solidFill>
              </a:rPr>
              <a:t>允许在单个合约中创建多种类型的代币，并支持批量转账和批量操作，从而提高了操作效率和降低了交易成本‌</a:t>
            </a:r>
            <a:endParaRPr lang="en-US" sz="1500" dirty="0">
              <a:solidFill>
                <a:schemeClr val="accent1"/>
              </a:solidFill>
            </a:endParaRPr>
          </a:p>
        </p:txBody>
      </p:sp>
      <p:pic>
        <p:nvPicPr>
          <p:cNvPr id="5" name="图片 4">
            <a:extLst>
              <a:ext uri="{FF2B5EF4-FFF2-40B4-BE49-F238E27FC236}">
                <a16:creationId xmlns:a16="http://schemas.microsoft.com/office/drawing/2014/main" id="{BAE181B8-D646-E1BA-A65A-17FBBEB19F9F}"/>
              </a:ext>
            </a:extLst>
          </p:cNvPr>
          <p:cNvPicPr>
            <a:picLocks noChangeAspect="1"/>
          </p:cNvPicPr>
          <p:nvPr/>
        </p:nvPicPr>
        <p:blipFill>
          <a:blip r:embed="rId6"/>
          <a:stretch>
            <a:fillRect/>
          </a:stretch>
        </p:blipFill>
        <p:spPr>
          <a:xfrm>
            <a:off x="248721" y="946203"/>
            <a:ext cx="8086599" cy="4682067"/>
          </a:xfrm>
          <a:prstGeom prst="rect">
            <a:avLst/>
          </a:prstGeom>
        </p:spPr>
      </p:pic>
    </p:spTree>
    <p:custDataLst>
      <p:tags r:id="rId1"/>
    </p:custDataLst>
    <p:extLst>
      <p:ext uri="{BB962C8B-B14F-4D97-AF65-F5344CB8AC3E}">
        <p14:creationId xmlns:p14="http://schemas.microsoft.com/office/powerpoint/2010/main" val="13237834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RESOURCE_RECORD_KEY" val="{&quot;13&quot;:[4695725,20481812,4695713,4364950,20481778,19948767,19971662,19948766,4663468,19951219],&quot;65&quot;:[20205081],&quot;70&quot;:[3312652,3312857]}"/>
  <p:tag name="COMMONDATA" val="eyJoZGlkIjoiMTQ0ZmM2ODdlYWM5ZWRmMDU0NWY0ZTliM2M5NmM2ZDUifQ=="/>
</p:tagLst>
</file>

<file path=ppt/tags/tag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xml><?xml version="1.0" encoding="utf-8"?>
<p:tagLst xmlns:a="http://schemas.openxmlformats.org/drawingml/2006/main" xmlns:r="http://schemas.openxmlformats.org/officeDocument/2006/relationships"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4.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65.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Lst>
</file>

<file path=ppt/tags/tag66.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67.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6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6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7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7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7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7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7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7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7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7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7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79.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0.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Lst>
</file>

<file path=ppt/tags/tag81.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82.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heme/theme1.xml><?xml version="1.0" encoding="utf-8"?>
<a:theme xmlns:a="http://schemas.openxmlformats.org/drawingml/2006/main" name="1_WPS">
  <a:themeElements>
    <a:clrScheme name="WPS">
      <a:dk1>
        <a:sysClr val="windowText" lastClr="000000"/>
      </a:dk1>
      <a:lt1>
        <a:sysClr val="window" lastClr="FFFFFF"/>
      </a:lt1>
      <a:dk2>
        <a:srgbClr val="44546A"/>
      </a:dk2>
      <a:lt2>
        <a:srgbClr val="E7E6E6"/>
      </a:lt2>
      <a:accent1>
        <a:srgbClr val="4874CB"/>
      </a:accent1>
      <a:accent2>
        <a:srgbClr val="EE822F"/>
      </a:accent2>
      <a:accent3>
        <a:srgbClr val="F2BA02"/>
      </a:accent3>
      <a:accent4>
        <a:srgbClr val="75BD42"/>
      </a:accent4>
      <a:accent5>
        <a:srgbClr val="30C0B4"/>
      </a:accent5>
      <a:accent6>
        <a:srgbClr val="E54C5E"/>
      </a:accent6>
      <a:hlink>
        <a:srgbClr val="0026E5"/>
      </a:hlink>
      <a:folHlink>
        <a:srgbClr val="7E1FAD"/>
      </a:folHlink>
    </a:clrScheme>
    <a:fontScheme name="WPS">
      <a:majorFont>
        <a:latin typeface="Arial"/>
        <a:ea typeface="微软雅黑"/>
        <a:cs typeface=""/>
      </a:majorFont>
      <a:minorFont>
        <a:latin typeface="Arial"/>
        <a:ea typeface="微软雅黑"/>
        <a:cs typeface=""/>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11675</TotalTime>
  <Words>1142</Words>
  <Application>Microsoft Office PowerPoint</Application>
  <PresentationFormat>宽屏</PresentationFormat>
  <Paragraphs>106</Paragraphs>
  <Slides>14</Slides>
  <Notes>14</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14</vt:i4>
      </vt:variant>
    </vt:vector>
  </HeadingPairs>
  <TitlesOfParts>
    <vt:vector size="22" baseType="lpstr">
      <vt:lpstr>阿里巴巴普惠体 Light</vt:lpstr>
      <vt:lpstr>华文仿宋</vt:lpstr>
      <vt:lpstr>微软雅黑</vt:lpstr>
      <vt:lpstr>Arial</vt:lpstr>
      <vt:lpstr>Calibri</vt:lpstr>
      <vt:lpstr>Segoe UI</vt:lpstr>
      <vt:lpstr>Wingdings</vt:lpstr>
      <vt:lpstr>1_WPS</vt:lpstr>
      <vt:lpstr>网易天玄链训练营</vt:lpstr>
      <vt:lpstr>PowerPoint 演示文稿</vt:lpstr>
      <vt:lpstr>区块链的开发架构</vt:lpstr>
      <vt:lpstr>区块链的岗位与要求</vt:lpstr>
      <vt:lpstr>合约 –ERC介绍</vt:lpstr>
      <vt:lpstr>合约 –常用的ERC协议</vt:lpstr>
      <vt:lpstr>合约 –erc20协议</vt:lpstr>
      <vt:lpstr>合约 –721协议</vt:lpstr>
      <vt:lpstr>合约 –1155协议</vt:lpstr>
      <vt:lpstr>02 –合约开发框架</vt:lpstr>
      <vt:lpstr>02 –合约编译</vt:lpstr>
      <vt:lpstr>02 –自主开发</vt:lpstr>
      <vt:lpstr>02 –接口定义</vt:lpstr>
      <vt:lpstr>谢谢聆听！</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空白演示</dc:title>
  <dc:creator>邓泰生</dc:creator>
  <cp:lastModifiedBy>邓泰生</cp:lastModifiedBy>
  <cp:revision>311</cp:revision>
  <dcterms:created xsi:type="dcterms:W3CDTF">2019-06-19T02:08:00Z</dcterms:created>
  <dcterms:modified xsi:type="dcterms:W3CDTF">2024-11-27T02:00:45Z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2052-12.1.0.18608</vt:lpwstr>
  </property>
  <property fmtid="{D5CDD505-2E9C-101B-9397-08002B2CF9AE}" pid="3" name="ICV">
    <vt:lpwstr>9184D1B87162475F9B615F974A55207A_13</vt:lpwstr>
  </property>
</Properties>
</file>